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Lst>
  <p:notesMasterIdLst>
    <p:notesMasterId r:id="rId87"/>
  </p:notesMasterIdLst>
  <p:sldIdLst>
    <p:sldId id="319" r:id="rId10"/>
    <p:sldId id="510" r:id="rId11"/>
    <p:sldId id="321" r:id="rId12"/>
    <p:sldId id="373" r:id="rId13"/>
    <p:sldId id="492" r:id="rId14"/>
    <p:sldId id="493" r:id="rId15"/>
    <p:sldId id="523" r:id="rId16"/>
    <p:sldId id="526" r:id="rId17"/>
    <p:sldId id="518" r:id="rId18"/>
    <p:sldId id="519" r:id="rId19"/>
    <p:sldId id="517" r:id="rId20"/>
    <p:sldId id="508" r:id="rId21"/>
    <p:sldId id="513" r:id="rId22"/>
    <p:sldId id="512" r:id="rId23"/>
    <p:sldId id="509" r:id="rId24"/>
    <p:sldId id="511" r:id="rId25"/>
    <p:sldId id="516" r:id="rId26"/>
    <p:sldId id="490" r:id="rId27"/>
    <p:sldId id="503" r:id="rId28"/>
    <p:sldId id="504" r:id="rId29"/>
    <p:sldId id="505" r:id="rId30"/>
    <p:sldId id="506" r:id="rId31"/>
    <p:sldId id="507" r:id="rId32"/>
    <p:sldId id="474" r:id="rId33"/>
    <p:sldId id="463" r:id="rId34"/>
    <p:sldId id="525" r:id="rId35"/>
    <p:sldId id="374" r:id="rId36"/>
    <p:sldId id="376" r:id="rId37"/>
    <p:sldId id="451" r:id="rId38"/>
    <p:sldId id="445" r:id="rId39"/>
    <p:sldId id="439" r:id="rId40"/>
    <p:sldId id="441" r:id="rId41"/>
    <p:sldId id="442" r:id="rId42"/>
    <p:sldId id="450" r:id="rId43"/>
    <p:sldId id="444" r:id="rId44"/>
    <p:sldId id="453" r:id="rId45"/>
    <p:sldId id="377" r:id="rId46"/>
    <p:sldId id="378" r:id="rId47"/>
    <p:sldId id="379" r:id="rId48"/>
    <p:sldId id="380" r:id="rId49"/>
    <p:sldId id="514" r:id="rId50"/>
    <p:sldId id="381" r:id="rId51"/>
    <p:sldId id="448" r:id="rId52"/>
    <p:sldId id="464" r:id="rId53"/>
    <p:sldId id="382" r:id="rId54"/>
    <p:sldId id="383" r:id="rId55"/>
    <p:sldId id="449" r:id="rId56"/>
    <p:sldId id="465" r:id="rId57"/>
    <p:sldId id="476" r:id="rId58"/>
    <p:sldId id="481" r:id="rId59"/>
    <p:sldId id="477" r:id="rId60"/>
    <p:sldId id="478" r:id="rId61"/>
    <p:sldId id="479" r:id="rId62"/>
    <p:sldId id="480" r:id="rId63"/>
    <p:sldId id="482" r:id="rId64"/>
    <p:sldId id="484" r:id="rId65"/>
    <p:sldId id="497" r:id="rId66"/>
    <p:sldId id="485" r:id="rId67"/>
    <p:sldId id="486" r:id="rId68"/>
    <p:sldId id="501" r:id="rId69"/>
    <p:sldId id="487" r:id="rId70"/>
    <p:sldId id="488" r:id="rId71"/>
    <p:sldId id="489" r:id="rId72"/>
    <p:sldId id="499" r:id="rId73"/>
    <p:sldId id="522" r:id="rId74"/>
    <p:sldId id="502" r:id="rId75"/>
    <p:sldId id="498" r:id="rId76"/>
    <p:sldId id="483" r:id="rId77"/>
    <p:sldId id="467" r:id="rId78"/>
    <p:sldId id="468" r:id="rId79"/>
    <p:sldId id="469" r:id="rId80"/>
    <p:sldId id="470" r:id="rId81"/>
    <p:sldId id="515" r:id="rId82"/>
    <p:sldId id="471" r:id="rId83"/>
    <p:sldId id="472" r:id="rId84"/>
    <p:sldId id="473" r:id="rId85"/>
    <p:sldId id="320" r:id="rId86"/>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9" d="100"/>
          <a:sy n="119" d="100"/>
        </p:scale>
        <p:origin x="-25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slide" Target="slides/slide75.xml"/><Relationship Id="rId89"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theme" Target="theme/theme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BAE1863E-75A2-4CAD-BC45-3AA76F426BEF}" type="datetimeFigureOut">
              <a:rPr lang="zh-CN" altLang="en-US"/>
              <a:pPr>
                <a:defRPr/>
              </a:pPr>
              <a:t>2018-12-24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4AD0EDFF-5829-416A-A31F-09185E324CC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32098" name="Rectangle 2"/>
          <p:cNvSpPr>
            <a:spLocks noGrp="1" noRot="1" noChangeAspect="1" noTextEdit="1"/>
          </p:cNvSpPr>
          <p:nvPr>
            <p:ph type="sldImg"/>
          </p:nvPr>
        </p:nvSpPr>
        <p:spPr bwMode="auto">
          <a:noFill/>
          <a:ln>
            <a:solidFill>
              <a:srgbClr val="000000"/>
            </a:solidFill>
            <a:miter lim="800000"/>
            <a:headEnd/>
            <a:tailEnd/>
          </a:ln>
        </p:spPr>
      </p:sp>
      <p:sp>
        <p:nvSpPr>
          <p:cNvPr id="132099" name="Rectangle 3"/>
          <p:cNvSpPr>
            <a:spLocks noGrp="1"/>
          </p:cNvSpPr>
          <p:nvPr>
            <p:ph type="body"/>
          </p:nvPr>
        </p:nvSpPr>
        <p:spPr bwMode="auto">
          <a:noFill/>
        </p:spPr>
        <p:txBody>
          <a:bodyPr wrap="square" numCol="1" anchor="ctr" anchorCtr="0" compatLnSpc="1">
            <a:prstTxWarp prst="textNoShape">
              <a:avLst/>
            </a:prstTxWarp>
          </a:bodyPr>
          <a:lstStyle/>
          <a:p>
            <a:pPr>
              <a:spcBef>
                <a:spcPct val="0"/>
              </a:spcBef>
            </a:pPr>
            <a:endParaRPr lang="zh-CN" altLang="en-US" smtClean="0"/>
          </a:p>
          <a:p>
            <a:pPr>
              <a:spcBef>
                <a:spcPct val="0"/>
              </a:spcBef>
            </a:pPr>
            <a:endParaRPr lang="zh-CN" altLang="en-US" smtClean="0"/>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34146" name="Rectangle 2"/>
          <p:cNvSpPr>
            <a:spLocks noGrp="1" noRot="1" noChangeAspect="1" noTextEdit="1"/>
          </p:cNvSpPr>
          <p:nvPr>
            <p:ph type="sldImg"/>
          </p:nvPr>
        </p:nvSpPr>
        <p:spPr bwMode="auto">
          <a:noFill/>
          <a:ln>
            <a:solidFill>
              <a:srgbClr val="000000"/>
            </a:solidFill>
            <a:miter lim="800000"/>
            <a:headEnd/>
            <a:tailEnd/>
          </a:ln>
        </p:spPr>
      </p:sp>
      <p:sp>
        <p:nvSpPr>
          <p:cNvPr id="134147" name="Rectangle 3"/>
          <p:cNvSpPr>
            <a:spLocks noGrp="1"/>
          </p:cNvSpPr>
          <p:nvPr>
            <p:ph type="body"/>
          </p:nvPr>
        </p:nvSpPr>
        <p:spPr bwMode="auto">
          <a:noFill/>
        </p:spPr>
        <p:txBody>
          <a:bodyPr wrap="square" numCol="1" anchor="ctr" anchorCtr="0" compatLnSpc="1">
            <a:prstTxWarp prst="textNoShape">
              <a:avLst/>
            </a:prstTxWarp>
          </a:bodyPr>
          <a:lstStyle/>
          <a:p>
            <a:pPr>
              <a:spcBef>
                <a:spcPct val="0"/>
              </a:spcBef>
            </a:pPr>
            <a:endParaRPr lang="zh-CN" altLang="en-US" smtClean="0"/>
          </a:p>
          <a:p>
            <a:pPr>
              <a:spcBef>
                <a:spcPct val="0"/>
              </a:spcBef>
            </a:pPr>
            <a:endParaRPr lang="zh-CN" altLang="en-US" smtClean="0"/>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36194" name="Rectangle 2"/>
          <p:cNvSpPr>
            <a:spLocks noGrp="1" noRot="1" noChangeAspect="1" noTextEdit="1"/>
          </p:cNvSpPr>
          <p:nvPr>
            <p:ph type="sldImg"/>
          </p:nvPr>
        </p:nvSpPr>
        <p:spPr bwMode="auto">
          <a:noFill/>
          <a:ln>
            <a:solidFill>
              <a:srgbClr val="000000"/>
            </a:solidFill>
            <a:miter lim="800000"/>
            <a:headEnd/>
            <a:tailEnd/>
          </a:ln>
        </p:spPr>
      </p:sp>
      <p:sp>
        <p:nvSpPr>
          <p:cNvPr id="136195" name="Rectangle 3"/>
          <p:cNvSpPr>
            <a:spLocks noGrp="1"/>
          </p:cNvSpPr>
          <p:nvPr>
            <p:ph type="body"/>
          </p:nvPr>
        </p:nvSpPr>
        <p:spPr bwMode="auto">
          <a:noFill/>
        </p:spPr>
        <p:txBody>
          <a:bodyPr wrap="square" numCol="1" anchor="ctr" anchorCtr="0" compatLnSpc="1">
            <a:prstTxWarp prst="textNoShape">
              <a:avLst/>
            </a:prstTxWarp>
          </a:bodyPr>
          <a:lstStyle/>
          <a:p>
            <a:pPr>
              <a:spcBef>
                <a:spcPct val="0"/>
              </a:spcBef>
            </a:pPr>
            <a:endParaRPr lang="zh-CN" altLang="en-US" smtClean="0"/>
          </a:p>
          <a:p>
            <a:pPr>
              <a:spcBef>
                <a:spcPct val="0"/>
              </a:spcBef>
            </a:pPr>
            <a:endParaRPr lang="zh-CN" altLang="en-US" smtClean="0"/>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38242" name="Rectangle 2"/>
          <p:cNvSpPr>
            <a:spLocks noGrp="1" noRot="1" noChangeAspect="1" noTextEdit="1"/>
          </p:cNvSpPr>
          <p:nvPr>
            <p:ph type="sldImg"/>
          </p:nvPr>
        </p:nvSpPr>
        <p:spPr bwMode="auto">
          <a:noFill/>
          <a:ln>
            <a:solidFill>
              <a:srgbClr val="000000"/>
            </a:solidFill>
            <a:miter lim="800000"/>
            <a:headEnd/>
            <a:tailEnd/>
          </a:ln>
        </p:spPr>
      </p:sp>
      <p:sp>
        <p:nvSpPr>
          <p:cNvPr id="138243" name="Rectangle 3"/>
          <p:cNvSpPr>
            <a:spLocks noGrp="1"/>
          </p:cNvSpPr>
          <p:nvPr>
            <p:ph type="body"/>
          </p:nvPr>
        </p:nvSpPr>
        <p:spPr bwMode="auto">
          <a:noFill/>
        </p:spPr>
        <p:txBody>
          <a:bodyPr wrap="square" numCol="1" anchor="ctr" anchorCtr="0" compatLnSpc="1">
            <a:prstTxWarp prst="textNoShape">
              <a:avLst/>
            </a:prstTxWarp>
          </a:bodyPr>
          <a:lstStyle/>
          <a:p>
            <a:pPr>
              <a:spcBef>
                <a:spcPct val="0"/>
              </a:spcBef>
            </a:pPr>
            <a:endParaRPr lang="zh-CN" altLang="en-US" smtClean="0"/>
          </a:p>
          <a:p>
            <a:pPr>
              <a:spcBef>
                <a:spcPct val="0"/>
              </a:spcBef>
            </a:pPr>
            <a:endParaRPr lang="zh-CN" altLang="en-US" smtClean="0"/>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40290" name="Rectangle 2"/>
          <p:cNvSpPr>
            <a:spLocks noGrp="1" noRot="1" noChangeAspect="1" noTextEdit="1"/>
          </p:cNvSpPr>
          <p:nvPr>
            <p:ph type="sldImg"/>
          </p:nvPr>
        </p:nvSpPr>
        <p:spPr bwMode="auto">
          <a:noFill/>
          <a:ln>
            <a:solidFill>
              <a:srgbClr val="000000"/>
            </a:solidFill>
            <a:miter lim="800000"/>
            <a:headEnd/>
            <a:tailEnd/>
          </a:ln>
        </p:spPr>
      </p:sp>
      <p:sp>
        <p:nvSpPr>
          <p:cNvPr id="140291" name="Rectangle 3"/>
          <p:cNvSpPr>
            <a:spLocks noGrp="1"/>
          </p:cNvSpPr>
          <p:nvPr>
            <p:ph type="body"/>
          </p:nvPr>
        </p:nvSpPr>
        <p:spPr bwMode="auto">
          <a:noFill/>
        </p:spPr>
        <p:txBody>
          <a:bodyPr wrap="square" numCol="1" anchor="ctr" anchorCtr="0" compatLnSpc="1">
            <a:prstTxWarp prst="textNoShape">
              <a:avLst/>
            </a:prstTxWarp>
          </a:bodyPr>
          <a:lstStyle/>
          <a:p>
            <a:pPr>
              <a:spcBef>
                <a:spcPct val="0"/>
              </a:spcBef>
            </a:pPr>
            <a:endParaRPr lang="zh-CN" altLang="en-US" smtClean="0"/>
          </a:p>
          <a:p>
            <a:pPr>
              <a:spcBef>
                <a:spcPct val="0"/>
              </a:spcBef>
            </a:pPr>
            <a:endParaRPr lang="zh-CN" altLang="en-US" smtClean="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矩形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矩形 23"/>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矩形 24"/>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矩形 25"/>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矩形 26"/>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圆角矩形 29"/>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圆角矩形 30"/>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矩形 6"/>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矩形 9"/>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矩形 10"/>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矩形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标题 7"/>
          <p:cNvSpPr>
            <a:spLocks noGrp="1"/>
          </p:cNvSpPr>
          <p:nvPr>
            <p:ph type="ctrTitle"/>
          </p:nvPr>
        </p:nvSpPr>
        <p:spPr>
          <a:xfrm>
            <a:off x="609600" y="2401938"/>
            <a:ext cx="11277600" cy="1470025"/>
          </a:xfrm>
        </p:spPr>
        <p:txBody>
          <a:bodyPr anchor="b"/>
          <a:lstStyle>
            <a:lvl1pPr>
              <a:defRPr sz="4400">
                <a:solidFill>
                  <a:schemeClr val="bg1"/>
                </a:solidFill>
              </a:defRPr>
            </a:lvl1pPr>
          </a:lstStyle>
          <a:p>
            <a:r>
              <a:rPr lang="zh-CN" altLang="en-US" smtClean="0"/>
              <a:t>单击此处编辑母版标题样式</a:t>
            </a:r>
            <a:endParaRPr lang="en-US"/>
          </a:p>
        </p:txBody>
      </p:sp>
      <p:sp>
        <p:nvSpPr>
          <p:cNvPr id="9" name="副标题 8"/>
          <p:cNvSpPr>
            <a:spLocks noGrp="1"/>
          </p:cNvSpPr>
          <p:nvPr>
            <p:ph type="subTitle" idx="1"/>
          </p:nvPr>
        </p:nvSpPr>
        <p:spPr>
          <a:xfrm>
            <a:off x="609600" y="3899938"/>
            <a:ext cx="6604000" cy="1752600"/>
          </a:xfrm>
        </p:spPr>
        <p:txBody>
          <a:bodyPr/>
          <a:lstStyle>
            <a:lvl1pPr marL="64135"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smtClean="0"/>
              <a:t>单击此处编辑母版副标题样式</a:t>
            </a:r>
            <a:endParaRPr lang="en-US"/>
          </a:p>
        </p:txBody>
      </p:sp>
      <p:sp>
        <p:nvSpPr>
          <p:cNvPr id="17" name="日期占位符 27"/>
          <p:cNvSpPr>
            <a:spLocks noGrp="1"/>
          </p:cNvSpPr>
          <p:nvPr>
            <p:ph type="dt" sz="half" idx="10"/>
          </p:nvPr>
        </p:nvSpPr>
        <p:spPr>
          <a:xfrm>
            <a:off x="8940800" y="4206875"/>
            <a:ext cx="1279525" cy="457200"/>
          </a:xfrm>
        </p:spPr>
        <p:txBody>
          <a:bodyPr/>
          <a:lstStyle>
            <a:lvl1pPr>
              <a:defRPr/>
            </a:lvl1pPr>
          </a:lstStyle>
          <a:p>
            <a:pPr>
              <a:defRPr/>
            </a:pPr>
            <a:fld id="{175A15FD-6FEB-4059-A94B-B12FD7641043}" type="datetimeFigureOut">
              <a:rPr lang="zh-CN" altLang="en-US"/>
              <a:pPr>
                <a:defRPr/>
              </a:pPr>
              <a:t>2018-12-24</a:t>
            </a:fld>
            <a:endParaRPr lang="zh-CN" altLang="en-US"/>
          </a:p>
        </p:txBody>
      </p:sp>
      <p:sp>
        <p:nvSpPr>
          <p:cNvPr id="18" name="页脚占位符 16"/>
          <p:cNvSpPr>
            <a:spLocks noGrp="1"/>
          </p:cNvSpPr>
          <p:nvPr>
            <p:ph type="ftr" sz="quarter" idx="11"/>
          </p:nvPr>
        </p:nvSpPr>
        <p:spPr>
          <a:xfrm>
            <a:off x="7213600" y="4205288"/>
            <a:ext cx="1727200" cy="457200"/>
          </a:xfrm>
        </p:spPr>
        <p:txBody>
          <a:bodyPr/>
          <a:lstStyle>
            <a:lvl1pPr>
              <a:defRPr/>
            </a:lvl1pPr>
          </a:lstStyle>
          <a:p>
            <a:pPr>
              <a:defRPr/>
            </a:pPr>
            <a:endParaRPr lang="zh-CN" altLang="en-US"/>
          </a:p>
        </p:txBody>
      </p:sp>
      <p:sp>
        <p:nvSpPr>
          <p:cNvPr id="19" name="灯片编号占位符 28"/>
          <p:cNvSpPr>
            <a:spLocks noGrp="1"/>
          </p:cNvSpPr>
          <p:nvPr>
            <p:ph type="sldNum" sz="quarter" idx="12"/>
          </p:nvPr>
        </p:nvSpPr>
        <p:spPr>
          <a:xfrm>
            <a:off x="11093450" y="1588"/>
            <a:ext cx="996950" cy="365125"/>
          </a:xfrm>
        </p:spPr>
        <p:txBody>
          <a:bodyPr/>
          <a:lstStyle>
            <a:lvl1pPr algn="r">
              <a:defRPr sz="1800" smtClean="0">
                <a:solidFill>
                  <a:schemeClr val="bg1"/>
                </a:solidFill>
              </a:defRPr>
            </a:lvl1pPr>
          </a:lstStyle>
          <a:p>
            <a:pPr>
              <a:defRPr/>
            </a:pPr>
            <a:fld id="{E646E9AF-BEAD-44F7-8255-8E9337F22482}"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13"/>
          <p:cNvSpPr>
            <a:spLocks noGrp="1"/>
          </p:cNvSpPr>
          <p:nvPr>
            <p:ph type="dt" sz="half" idx="10"/>
          </p:nvPr>
        </p:nvSpPr>
        <p:spPr/>
        <p:txBody>
          <a:bodyPr/>
          <a:lstStyle>
            <a:lvl1pPr>
              <a:defRPr/>
            </a:lvl1pPr>
          </a:lstStyle>
          <a:p>
            <a:pPr>
              <a:defRPr/>
            </a:pPr>
            <a:fld id="{13755BE1-EAAC-4795-BB95-AB761CEED55F}" type="datetimeFigureOut">
              <a:rPr lang="zh-CN" altLang="en-US"/>
              <a:pPr>
                <a:defRPr/>
              </a:pPr>
              <a:t>2018-12-24</a:t>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22"/>
          <p:cNvSpPr>
            <a:spLocks noGrp="1"/>
          </p:cNvSpPr>
          <p:nvPr>
            <p:ph type="sldNum" sz="quarter" idx="12"/>
          </p:nvPr>
        </p:nvSpPr>
        <p:spPr/>
        <p:txBody>
          <a:bodyPr/>
          <a:lstStyle>
            <a:lvl1pPr>
              <a:defRPr/>
            </a:lvl1pPr>
          </a:lstStyle>
          <a:p>
            <a:pPr>
              <a:defRPr/>
            </a:pPr>
            <a:fld id="{6641A3E2-B520-47BA-9594-763349F1A24D}"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042400" y="1143000"/>
            <a:ext cx="2540000" cy="5486400"/>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609600" y="1143000"/>
            <a:ext cx="83312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13"/>
          <p:cNvSpPr>
            <a:spLocks noGrp="1"/>
          </p:cNvSpPr>
          <p:nvPr>
            <p:ph type="dt" sz="half" idx="10"/>
          </p:nvPr>
        </p:nvSpPr>
        <p:spPr/>
        <p:txBody>
          <a:bodyPr/>
          <a:lstStyle>
            <a:lvl1pPr>
              <a:defRPr/>
            </a:lvl1pPr>
          </a:lstStyle>
          <a:p>
            <a:pPr>
              <a:defRPr/>
            </a:pPr>
            <a:fld id="{3CEFE6B0-2D08-4A5E-9BB3-010B9C58EA53}" type="datetimeFigureOut">
              <a:rPr lang="zh-CN" altLang="en-US"/>
              <a:pPr>
                <a:defRPr/>
              </a:pPr>
              <a:t>2018-12-24</a:t>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22"/>
          <p:cNvSpPr>
            <a:spLocks noGrp="1"/>
          </p:cNvSpPr>
          <p:nvPr>
            <p:ph type="sldNum" sz="quarter" idx="12"/>
          </p:nvPr>
        </p:nvSpPr>
        <p:spPr/>
        <p:txBody>
          <a:bodyPr/>
          <a:lstStyle>
            <a:lvl1pPr>
              <a:defRPr/>
            </a:lvl1pPr>
          </a:lstStyle>
          <a:p>
            <a:pPr>
              <a:defRPr/>
            </a:pPr>
            <a:fld id="{35B79DCE-0807-4E4D-9F2B-79006619D675}"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标题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smtClean="0"/>
              <a:t>单击此处编辑母版标题样式</a:t>
            </a:r>
            <a:endParaRPr lang="en-US"/>
          </a:p>
        </p:txBody>
      </p:sp>
      <p:sp>
        <p:nvSpPr>
          <p:cNvPr id="17" name="副标题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smtClean="0"/>
              <a:t>单击此处编辑母版副标题样式</a:t>
            </a:r>
            <a:endParaRPr lang="en-US"/>
          </a:p>
        </p:txBody>
      </p:sp>
      <p:sp>
        <p:nvSpPr>
          <p:cNvPr id="4" name="日期占位符 29"/>
          <p:cNvSpPr>
            <a:spLocks noGrp="1"/>
          </p:cNvSpPr>
          <p:nvPr>
            <p:ph type="dt" sz="half" idx="10"/>
          </p:nvPr>
        </p:nvSpPr>
        <p:spPr/>
        <p:txBody>
          <a:bodyPr/>
          <a:lstStyle>
            <a:lvl1pPr>
              <a:defRPr/>
            </a:lvl1pPr>
          </a:lstStyle>
          <a:p>
            <a:pPr>
              <a:defRPr/>
            </a:pPr>
            <a:fld id="{19D2634B-53D5-4D2B-BC49-7859959D32C8}" type="datetimeFigureOut">
              <a:rPr lang="zh-CN" altLang="en-US"/>
              <a:pPr>
                <a:defRPr/>
              </a:pPr>
              <a:t>2018-12-24</a:t>
            </a:fld>
            <a:endParaRPr lang="zh-CN" altLang="en-US"/>
          </a:p>
        </p:txBody>
      </p:sp>
      <p:sp>
        <p:nvSpPr>
          <p:cNvPr id="5" name="页脚占位符 18"/>
          <p:cNvSpPr>
            <a:spLocks noGrp="1"/>
          </p:cNvSpPr>
          <p:nvPr>
            <p:ph type="ftr" sz="quarter" idx="11"/>
          </p:nvPr>
        </p:nvSpPr>
        <p:spPr/>
        <p:txBody>
          <a:bodyPr/>
          <a:lstStyle>
            <a:lvl1pPr>
              <a:defRPr/>
            </a:lvl1pPr>
          </a:lstStyle>
          <a:p>
            <a:pPr>
              <a:defRPr/>
            </a:pPr>
            <a:endParaRPr lang="zh-CN" altLang="en-US"/>
          </a:p>
        </p:txBody>
      </p:sp>
      <p:sp>
        <p:nvSpPr>
          <p:cNvPr id="6" name="灯片编号占位符 26"/>
          <p:cNvSpPr>
            <a:spLocks noGrp="1"/>
          </p:cNvSpPr>
          <p:nvPr>
            <p:ph type="sldNum" sz="quarter" idx="12"/>
          </p:nvPr>
        </p:nvSpPr>
        <p:spPr/>
        <p:txBody>
          <a:bodyPr/>
          <a:lstStyle>
            <a:lvl1pPr>
              <a:defRPr/>
            </a:lvl1pPr>
          </a:lstStyle>
          <a:p>
            <a:pPr>
              <a:defRPr/>
            </a:pPr>
            <a:fld id="{0BBAA039-2C71-45A1-9BC4-062ABBCFD204}"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9"/>
          <p:cNvSpPr>
            <a:spLocks noGrp="1"/>
          </p:cNvSpPr>
          <p:nvPr>
            <p:ph type="dt" sz="half" idx="10"/>
          </p:nvPr>
        </p:nvSpPr>
        <p:spPr/>
        <p:txBody>
          <a:bodyPr/>
          <a:lstStyle>
            <a:lvl1pPr>
              <a:defRPr/>
            </a:lvl1pPr>
          </a:lstStyle>
          <a:p>
            <a:pPr>
              <a:defRPr/>
            </a:pPr>
            <a:fld id="{62EE9053-FFD4-41EC-A296-FF790836FD70}" type="datetimeFigureOut">
              <a:rPr lang="zh-CN" altLang="en-US"/>
              <a:pPr>
                <a:defRPr/>
              </a:pPr>
              <a:t>2018-12-24</a:t>
            </a:fld>
            <a:endParaRPr lang="zh-CN" altLang="en-US"/>
          </a:p>
        </p:txBody>
      </p:sp>
      <p:sp>
        <p:nvSpPr>
          <p:cNvPr id="5" name="页脚占位符 21"/>
          <p:cNvSpPr>
            <a:spLocks noGrp="1"/>
          </p:cNvSpPr>
          <p:nvPr>
            <p:ph type="ftr" sz="quarter" idx="11"/>
          </p:nvPr>
        </p:nvSpPr>
        <p:spPr/>
        <p:txBody>
          <a:bodyPr/>
          <a:lstStyle>
            <a:lvl1pPr>
              <a:defRPr/>
            </a:lvl1pPr>
          </a:lstStyle>
          <a:p>
            <a:pPr>
              <a:defRPr/>
            </a:pPr>
            <a:endParaRPr lang="zh-CN" altLang="en-US"/>
          </a:p>
        </p:txBody>
      </p:sp>
      <p:sp>
        <p:nvSpPr>
          <p:cNvPr id="6" name="灯片编号占位符 17"/>
          <p:cNvSpPr>
            <a:spLocks noGrp="1"/>
          </p:cNvSpPr>
          <p:nvPr>
            <p:ph type="sldNum" sz="quarter" idx="12"/>
          </p:nvPr>
        </p:nvSpPr>
        <p:spPr/>
        <p:txBody>
          <a:bodyPr/>
          <a:lstStyle>
            <a:lvl1pPr>
              <a:defRPr/>
            </a:lvl1pPr>
          </a:lstStyle>
          <a:p>
            <a:pPr>
              <a:defRPr/>
            </a:pPr>
            <a:fld id="{8C6A271F-086D-401A-82C3-A1A07ED76146}" type="slidenum">
              <a:rPr lang="zh-CN" altLang="en-US"/>
              <a:pPr>
                <a:defRPr/>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294B731E-E651-4F71-9ED6-54F4C0F5EA45}" type="datetimeFigureOut">
              <a:rPr lang="zh-CN" altLang="en-US"/>
              <a:pPr>
                <a:defRPr/>
              </a:pPr>
              <a:t>2018-12-24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3D32682-E211-438C-90C0-2E5FDF8A5A11}"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04088"/>
            <a:ext cx="10972800" cy="1143000"/>
          </a:xfrm>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9"/>
          <p:cNvSpPr>
            <a:spLocks noGrp="1"/>
          </p:cNvSpPr>
          <p:nvPr>
            <p:ph type="dt" sz="half" idx="10"/>
          </p:nvPr>
        </p:nvSpPr>
        <p:spPr/>
        <p:txBody>
          <a:bodyPr/>
          <a:lstStyle>
            <a:lvl1pPr>
              <a:defRPr/>
            </a:lvl1pPr>
          </a:lstStyle>
          <a:p>
            <a:pPr>
              <a:defRPr/>
            </a:pPr>
            <a:fld id="{81102824-374A-434E-A3F3-1C10294B3AD6}" type="datetimeFigureOut">
              <a:rPr lang="zh-CN" altLang="en-US"/>
              <a:pPr>
                <a:defRPr/>
              </a:pPr>
              <a:t>2018-12-24</a:t>
            </a:fld>
            <a:endParaRPr lang="zh-CN" altLang="en-US"/>
          </a:p>
        </p:txBody>
      </p:sp>
      <p:sp>
        <p:nvSpPr>
          <p:cNvPr id="6" name="页脚占位符 21"/>
          <p:cNvSpPr>
            <a:spLocks noGrp="1"/>
          </p:cNvSpPr>
          <p:nvPr>
            <p:ph type="ftr" sz="quarter" idx="11"/>
          </p:nvPr>
        </p:nvSpPr>
        <p:spPr/>
        <p:txBody>
          <a:bodyPr/>
          <a:lstStyle>
            <a:lvl1pPr>
              <a:defRPr/>
            </a:lvl1pPr>
          </a:lstStyle>
          <a:p>
            <a:pPr>
              <a:defRPr/>
            </a:pPr>
            <a:endParaRPr lang="zh-CN" altLang="en-US"/>
          </a:p>
        </p:txBody>
      </p:sp>
      <p:sp>
        <p:nvSpPr>
          <p:cNvPr id="7" name="灯片编号占位符 17"/>
          <p:cNvSpPr>
            <a:spLocks noGrp="1"/>
          </p:cNvSpPr>
          <p:nvPr>
            <p:ph type="sldNum" sz="quarter" idx="12"/>
          </p:nvPr>
        </p:nvSpPr>
        <p:spPr/>
        <p:txBody>
          <a:bodyPr/>
          <a:lstStyle>
            <a:lvl1pPr>
              <a:defRPr/>
            </a:lvl1pPr>
          </a:lstStyle>
          <a:p>
            <a:pPr>
              <a:defRPr/>
            </a:pPr>
            <a:fld id="{94935594-AA91-42B2-A156-E86D369FF71F}" type="slidenum">
              <a:rPr lang="zh-CN" altLang="en-US"/>
              <a:pPr>
                <a:defRPr/>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704088"/>
            <a:ext cx="109728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p>
        </p:txBody>
      </p:sp>
      <p:sp>
        <p:nvSpPr>
          <p:cNvPr id="4" name="文本占位符 3"/>
          <p:cNvSpPr>
            <a:spLocks noGrp="1"/>
          </p:cNvSpPr>
          <p:nvPr>
            <p:ph type="body" sz="half" idx="3"/>
          </p:nvPr>
        </p:nvSpPr>
        <p:spPr>
          <a:xfrm>
            <a:off x="6193401" y="1859805"/>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p>
        </p:txBody>
      </p:sp>
      <p:sp>
        <p:nvSpPr>
          <p:cNvPr id="5" name="内容占位符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内容占位符 5"/>
          <p:cNvSpPr>
            <a:spLocks noGrp="1"/>
          </p:cNvSpPr>
          <p:nvPr>
            <p:ph sz="quarter" idx="4"/>
          </p:nvPr>
        </p:nvSpPr>
        <p:spPr>
          <a:xfrm>
            <a:off x="6193401" y="2514600"/>
            <a:ext cx="5389033" cy="3845720"/>
          </a:xfrm>
        </p:spPr>
        <p:txBody>
          <a:bodyPr tIns="0"/>
          <a:lstStyle>
            <a:lvl1pPr>
              <a:defRPr sz="2200"/>
            </a:lvl1pPr>
            <a:lvl2pPr>
              <a:defRPr sz="20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9"/>
          <p:cNvSpPr>
            <a:spLocks noGrp="1"/>
          </p:cNvSpPr>
          <p:nvPr>
            <p:ph type="dt" sz="half" idx="10"/>
          </p:nvPr>
        </p:nvSpPr>
        <p:spPr/>
        <p:txBody>
          <a:bodyPr/>
          <a:lstStyle>
            <a:lvl1pPr>
              <a:defRPr/>
            </a:lvl1pPr>
          </a:lstStyle>
          <a:p>
            <a:pPr>
              <a:defRPr/>
            </a:pPr>
            <a:fld id="{39C3C5D9-7B27-4F34-B471-F41818BDB946}" type="datetimeFigureOut">
              <a:rPr lang="zh-CN" altLang="en-US"/>
              <a:pPr>
                <a:defRPr/>
              </a:pPr>
              <a:t>2018-12-24</a:t>
            </a:fld>
            <a:endParaRPr lang="zh-CN" altLang="en-US"/>
          </a:p>
        </p:txBody>
      </p:sp>
      <p:sp>
        <p:nvSpPr>
          <p:cNvPr id="8" name="页脚占位符 21"/>
          <p:cNvSpPr>
            <a:spLocks noGrp="1"/>
          </p:cNvSpPr>
          <p:nvPr>
            <p:ph type="ftr" sz="quarter" idx="11"/>
          </p:nvPr>
        </p:nvSpPr>
        <p:spPr/>
        <p:txBody>
          <a:bodyPr/>
          <a:lstStyle>
            <a:lvl1pPr>
              <a:defRPr/>
            </a:lvl1pPr>
          </a:lstStyle>
          <a:p>
            <a:pPr>
              <a:defRPr/>
            </a:pPr>
            <a:endParaRPr lang="zh-CN" altLang="en-US"/>
          </a:p>
        </p:txBody>
      </p:sp>
      <p:sp>
        <p:nvSpPr>
          <p:cNvPr id="9" name="灯片编号占位符 17"/>
          <p:cNvSpPr>
            <a:spLocks noGrp="1"/>
          </p:cNvSpPr>
          <p:nvPr>
            <p:ph type="sldNum" sz="quarter" idx="12"/>
          </p:nvPr>
        </p:nvSpPr>
        <p:spPr/>
        <p:txBody>
          <a:bodyPr/>
          <a:lstStyle>
            <a:lvl1pPr>
              <a:defRPr/>
            </a:lvl1pPr>
          </a:lstStyle>
          <a:p>
            <a:pPr>
              <a:defRPr/>
            </a:pPr>
            <a:fld id="{06BB50E8-F547-4753-A0DC-4D00F472D834}" type="slidenum">
              <a:rPr lang="zh-CN" altLang="en-US"/>
              <a:pPr>
                <a:defRPr/>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zh-CN" altLang="en-US" smtClean="0"/>
              <a:t>单击此处编辑母版标题样式</a:t>
            </a:r>
            <a:endParaRPr lang="en-US"/>
          </a:p>
        </p:txBody>
      </p:sp>
      <p:sp>
        <p:nvSpPr>
          <p:cNvPr id="3" name="日期占位符 9"/>
          <p:cNvSpPr>
            <a:spLocks noGrp="1"/>
          </p:cNvSpPr>
          <p:nvPr>
            <p:ph type="dt" sz="half" idx="10"/>
          </p:nvPr>
        </p:nvSpPr>
        <p:spPr/>
        <p:txBody>
          <a:bodyPr/>
          <a:lstStyle>
            <a:lvl1pPr>
              <a:defRPr/>
            </a:lvl1pPr>
          </a:lstStyle>
          <a:p>
            <a:pPr>
              <a:defRPr/>
            </a:pPr>
            <a:fld id="{5F03BA9F-5962-4B3A-8AE8-0F3E1E275F3F}" type="datetimeFigureOut">
              <a:rPr lang="zh-CN" altLang="en-US"/>
              <a:pPr>
                <a:defRPr/>
              </a:pPr>
              <a:t>2018-12-24</a:t>
            </a:fld>
            <a:endParaRPr lang="zh-CN" altLang="en-US"/>
          </a:p>
        </p:txBody>
      </p:sp>
      <p:sp>
        <p:nvSpPr>
          <p:cNvPr id="4" name="页脚占位符 21"/>
          <p:cNvSpPr>
            <a:spLocks noGrp="1"/>
          </p:cNvSpPr>
          <p:nvPr>
            <p:ph type="ftr" sz="quarter" idx="11"/>
          </p:nvPr>
        </p:nvSpPr>
        <p:spPr/>
        <p:txBody>
          <a:bodyPr/>
          <a:lstStyle>
            <a:lvl1pPr>
              <a:defRPr/>
            </a:lvl1pPr>
          </a:lstStyle>
          <a:p>
            <a:pPr>
              <a:defRPr/>
            </a:pPr>
            <a:endParaRPr lang="zh-CN" altLang="en-US"/>
          </a:p>
        </p:txBody>
      </p:sp>
      <p:sp>
        <p:nvSpPr>
          <p:cNvPr id="5" name="灯片编号占位符 17"/>
          <p:cNvSpPr>
            <a:spLocks noGrp="1"/>
          </p:cNvSpPr>
          <p:nvPr>
            <p:ph type="sldNum" sz="quarter" idx="12"/>
          </p:nvPr>
        </p:nvSpPr>
        <p:spPr/>
        <p:txBody>
          <a:bodyPr/>
          <a:lstStyle>
            <a:lvl1pPr>
              <a:defRPr/>
            </a:lvl1pPr>
          </a:lstStyle>
          <a:p>
            <a:pPr>
              <a:defRPr/>
            </a:pPr>
            <a:fld id="{F21FBCE1-FC23-4FDD-B59B-6A224F8107DE}" type="slidenum">
              <a:rPr lang="zh-CN" altLang="en-US"/>
              <a:pPr>
                <a:defRPr/>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9"/>
          <p:cNvSpPr>
            <a:spLocks noGrp="1"/>
          </p:cNvSpPr>
          <p:nvPr>
            <p:ph type="dt" sz="half" idx="10"/>
          </p:nvPr>
        </p:nvSpPr>
        <p:spPr/>
        <p:txBody>
          <a:bodyPr/>
          <a:lstStyle>
            <a:lvl1pPr>
              <a:defRPr/>
            </a:lvl1pPr>
          </a:lstStyle>
          <a:p>
            <a:pPr>
              <a:defRPr/>
            </a:pPr>
            <a:fld id="{F7F1940E-5368-4BED-9288-E65FDFB809B2}" type="datetimeFigureOut">
              <a:rPr lang="zh-CN" altLang="en-US"/>
              <a:pPr>
                <a:defRPr/>
              </a:pPr>
              <a:t>2018-12-24</a:t>
            </a:fld>
            <a:endParaRPr lang="zh-CN" altLang="en-US"/>
          </a:p>
        </p:txBody>
      </p:sp>
      <p:sp>
        <p:nvSpPr>
          <p:cNvPr id="3" name="页脚占位符 21"/>
          <p:cNvSpPr>
            <a:spLocks noGrp="1"/>
          </p:cNvSpPr>
          <p:nvPr>
            <p:ph type="ftr" sz="quarter" idx="11"/>
          </p:nvPr>
        </p:nvSpPr>
        <p:spPr/>
        <p:txBody>
          <a:bodyPr/>
          <a:lstStyle>
            <a:lvl1pPr>
              <a:defRPr/>
            </a:lvl1pPr>
          </a:lstStyle>
          <a:p>
            <a:pPr>
              <a:defRPr/>
            </a:pPr>
            <a:endParaRPr lang="zh-CN" altLang="en-US"/>
          </a:p>
        </p:txBody>
      </p:sp>
      <p:sp>
        <p:nvSpPr>
          <p:cNvPr id="4" name="灯片编号占位符 17"/>
          <p:cNvSpPr>
            <a:spLocks noGrp="1"/>
          </p:cNvSpPr>
          <p:nvPr>
            <p:ph type="sldNum" sz="quarter" idx="12"/>
          </p:nvPr>
        </p:nvSpPr>
        <p:spPr/>
        <p:txBody>
          <a:bodyPr/>
          <a:lstStyle>
            <a:lvl1pPr>
              <a:defRPr/>
            </a:lvl1pPr>
          </a:lstStyle>
          <a:p>
            <a:pPr>
              <a:defRPr/>
            </a:pPr>
            <a:fld id="{6A0C2A32-2B2A-4539-BB48-3FC7A2ABC84C}" type="slidenum">
              <a:rPr lang="zh-CN" altLang="en-US"/>
              <a:pPr>
                <a:defRPr/>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zh-CN" altLang="en-US" smtClean="0"/>
              <a:t>单击此处编辑母版标题样式</a:t>
            </a:r>
            <a:endParaRPr lang="en-US"/>
          </a:p>
        </p:txBody>
      </p:sp>
      <p:sp>
        <p:nvSpPr>
          <p:cNvPr id="3" name="文本占位符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zh-CN" altLang="en-US" smtClean="0"/>
              <a:t>单击此处编辑母版文本样式</a:t>
            </a:r>
          </a:p>
        </p:txBody>
      </p:sp>
      <p:sp>
        <p:nvSpPr>
          <p:cNvPr id="4" name="内容占位符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9"/>
          <p:cNvSpPr>
            <a:spLocks noGrp="1"/>
          </p:cNvSpPr>
          <p:nvPr>
            <p:ph type="dt" sz="half" idx="10"/>
          </p:nvPr>
        </p:nvSpPr>
        <p:spPr/>
        <p:txBody>
          <a:bodyPr/>
          <a:lstStyle>
            <a:lvl1pPr>
              <a:defRPr/>
            </a:lvl1pPr>
          </a:lstStyle>
          <a:p>
            <a:pPr>
              <a:defRPr/>
            </a:pPr>
            <a:fld id="{E594BE73-690E-4765-826A-5F390AC26380}" type="datetimeFigureOut">
              <a:rPr lang="zh-CN" altLang="en-US"/>
              <a:pPr>
                <a:defRPr/>
              </a:pPr>
              <a:t>2018-12-24</a:t>
            </a:fld>
            <a:endParaRPr lang="zh-CN" altLang="en-US"/>
          </a:p>
        </p:txBody>
      </p:sp>
      <p:sp>
        <p:nvSpPr>
          <p:cNvPr id="6" name="页脚占位符 21"/>
          <p:cNvSpPr>
            <a:spLocks noGrp="1"/>
          </p:cNvSpPr>
          <p:nvPr>
            <p:ph type="ftr" sz="quarter" idx="11"/>
          </p:nvPr>
        </p:nvSpPr>
        <p:spPr/>
        <p:txBody>
          <a:bodyPr/>
          <a:lstStyle>
            <a:lvl1pPr>
              <a:defRPr/>
            </a:lvl1pPr>
          </a:lstStyle>
          <a:p>
            <a:pPr>
              <a:defRPr/>
            </a:pPr>
            <a:endParaRPr lang="zh-CN" altLang="en-US"/>
          </a:p>
        </p:txBody>
      </p:sp>
      <p:sp>
        <p:nvSpPr>
          <p:cNvPr id="7" name="灯片编号占位符 17"/>
          <p:cNvSpPr>
            <a:spLocks noGrp="1"/>
          </p:cNvSpPr>
          <p:nvPr>
            <p:ph type="sldNum" sz="quarter" idx="12"/>
          </p:nvPr>
        </p:nvSpPr>
        <p:spPr/>
        <p:txBody>
          <a:bodyPr/>
          <a:lstStyle>
            <a:lvl1pPr>
              <a:defRPr/>
            </a:lvl1pPr>
          </a:lstStyle>
          <a:p>
            <a:pPr>
              <a:defRPr/>
            </a:pPr>
            <a:fld id="{FCA85823-4CFC-461C-BC3B-8F87FAF46713}"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13"/>
          <p:cNvSpPr>
            <a:spLocks noGrp="1"/>
          </p:cNvSpPr>
          <p:nvPr>
            <p:ph type="dt" sz="half" idx="10"/>
          </p:nvPr>
        </p:nvSpPr>
        <p:spPr/>
        <p:txBody>
          <a:bodyPr/>
          <a:lstStyle>
            <a:lvl1pPr>
              <a:defRPr/>
            </a:lvl1pPr>
          </a:lstStyle>
          <a:p>
            <a:pPr>
              <a:defRPr/>
            </a:pPr>
            <a:fld id="{66EBDD44-04F4-46B3-9691-17196CBB572A}" type="datetimeFigureOut">
              <a:rPr lang="zh-CN" altLang="en-US"/>
              <a:pPr>
                <a:defRPr/>
              </a:pPr>
              <a:t>2018-12-24</a:t>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22"/>
          <p:cNvSpPr>
            <a:spLocks noGrp="1"/>
          </p:cNvSpPr>
          <p:nvPr>
            <p:ph type="sldNum" sz="quarter" idx="12"/>
          </p:nvPr>
        </p:nvSpPr>
        <p:spPr/>
        <p:txBody>
          <a:bodyPr/>
          <a:lstStyle>
            <a:lvl1pPr>
              <a:defRPr/>
            </a:lvl1pPr>
          </a:lstStyle>
          <a:p>
            <a:pPr>
              <a:defRPr/>
            </a:pPr>
            <a:fld id="{01A8E374-6974-483B-B44B-966679DE9D71}" type="slidenum">
              <a:rPr lang="zh-CN" altLang="en-US"/>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单圆角矩形 8"/>
          <p:cNvSpPr/>
          <p:nvPr/>
        </p:nvSpPr>
        <p:spPr>
          <a:xfrm rot="420000" flipV="1">
            <a:off x="422116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直角三角形 11"/>
          <p:cNvSpPr/>
          <p:nvPr/>
        </p:nvSpPr>
        <p:spPr>
          <a:xfrm rot="420000" flipV="1">
            <a:off x="10672763" y="5359400"/>
            <a:ext cx="2063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任意多边形 9"/>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8" name="任意多边形 10"/>
          <p:cNvSpPr/>
          <p:nvPr/>
        </p:nvSpPr>
        <p:spPr bwMode="auto">
          <a:xfrm flipV="1">
            <a:off x="5842000" y="6219825"/>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2" name="标题 1"/>
          <p:cNvSpPr>
            <a:spLocks noGrp="1"/>
          </p:cNvSpPr>
          <p:nvPr>
            <p:ph type="title"/>
          </p:nvPr>
        </p:nvSpPr>
        <p:spPr>
          <a:xfrm>
            <a:off x="812800" y="1176999"/>
            <a:ext cx="2950464" cy="1582621"/>
          </a:xfrm>
        </p:spPr>
        <p:txBody>
          <a:bodyPr lIns="45720" rIns="45720" bIns="45720"/>
          <a:lstStyle>
            <a:lvl1pPr algn="l">
              <a:buNone/>
              <a:defRPr sz="2000" b="1">
                <a:solidFill>
                  <a:schemeClr val="tx2"/>
                </a:solidFill>
              </a:defRPr>
            </a:lvl1pPr>
          </a:lstStyle>
          <a:p>
            <a:r>
              <a:rPr lang="zh-CN" altLang="en-US" smtClean="0"/>
              <a:t>单击此处编辑母版标题样式</a:t>
            </a:r>
            <a:endParaRPr lang="en-US"/>
          </a:p>
        </p:txBody>
      </p:sp>
      <p:sp>
        <p:nvSpPr>
          <p:cNvPr id="4" name="文本占位符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zh-CN" altLang="en-US" smtClean="0"/>
              <a:t>单击此处编辑母版文本样式</a:t>
            </a:r>
          </a:p>
        </p:txBody>
      </p:sp>
      <p:sp>
        <p:nvSpPr>
          <p:cNvPr id="3" name="图片占位符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zh-CN" altLang="en-US" noProof="0" smtClean="0"/>
              <a:t>单击图标添加图片</a:t>
            </a:r>
            <a:endParaRPr lang="en-US" noProof="0" dirty="0"/>
          </a:p>
        </p:txBody>
      </p:sp>
      <p:sp>
        <p:nvSpPr>
          <p:cNvPr id="9" name="日期占位符 4"/>
          <p:cNvSpPr>
            <a:spLocks noGrp="1"/>
          </p:cNvSpPr>
          <p:nvPr>
            <p:ph type="dt" sz="half" idx="10"/>
          </p:nvPr>
        </p:nvSpPr>
        <p:spPr/>
        <p:txBody>
          <a:bodyPr/>
          <a:lstStyle>
            <a:lvl1pPr>
              <a:defRPr/>
            </a:lvl1pPr>
          </a:lstStyle>
          <a:p>
            <a:pPr>
              <a:defRPr/>
            </a:pPr>
            <a:fld id="{7A5957DD-53FE-4CD5-9D0C-82BCF0D399E5}" type="datetimeFigureOut">
              <a:rPr lang="zh-CN" altLang="en-US"/>
              <a:pPr>
                <a:defRPr/>
              </a:pPr>
              <a:t>2018-12-24</a:t>
            </a:fld>
            <a:endParaRPr lang="zh-CN" altLang="en-US"/>
          </a:p>
        </p:txBody>
      </p:sp>
      <p:sp>
        <p:nvSpPr>
          <p:cNvPr id="10" name="页脚占位符 5"/>
          <p:cNvSpPr>
            <a:spLocks noGrp="1"/>
          </p:cNvSpPr>
          <p:nvPr>
            <p:ph type="ftr" sz="quarter" idx="11"/>
          </p:nvPr>
        </p:nvSpPr>
        <p:spPr/>
        <p:txBody>
          <a:bodyPr/>
          <a:lstStyle>
            <a:lvl1pPr>
              <a:defRPr/>
            </a:lvl1pPr>
          </a:lstStyle>
          <a:p>
            <a:pPr>
              <a:defRPr/>
            </a:pPr>
            <a:endParaRPr lang="zh-CN" altLang="en-US"/>
          </a:p>
        </p:txBody>
      </p:sp>
      <p:sp>
        <p:nvSpPr>
          <p:cNvPr id="11" name="灯片编号占位符 6"/>
          <p:cNvSpPr>
            <a:spLocks noGrp="1"/>
          </p:cNvSpPr>
          <p:nvPr>
            <p:ph type="sldNum" sz="quarter" idx="12"/>
          </p:nvPr>
        </p:nvSpPr>
        <p:spPr>
          <a:xfrm>
            <a:off x="10769600" y="6356350"/>
            <a:ext cx="812800" cy="365125"/>
          </a:xfrm>
        </p:spPr>
        <p:txBody>
          <a:bodyPr/>
          <a:lstStyle>
            <a:lvl1pPr>
              <a:defRPr/>
            </a:lvl1pPr>
          </a:lstStyle>
          <a:p>
            <a:pPr>
              <a:defRPr/>
            </a:pPr>
            <a:fld id="{C7E3251C-508C-4C27-B895-804C2EC7345E}" type="slidenum">
              <a:rPr lang="zh-CN" altLang="en-US"/>
              <a:pPr>
                <a:defRPr/>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9"/>
          <p:cNvSpPr>
            <a:spLocks noGrp="1"/>
          </p:cNvSpPr>
          <p:nvPr>
            <p:ph type="dt" sz="half" idx="10"/>
          </p:nvPr>
        </p:nvSpPr>
        <p:spPr/>
        <p:txBody>
          <a:bodyPr/>
          <a:lstStyle>
            <a:lvl1pPr>
              <a:defRPr/>
            </a:lvl1pPr>
          </a:lstStyle>
          <a:p>
            <a:pPr>
              <a:defRPr/>
            </a:pPr>
            <a:fld id="{1AE5AA78-649E-4AA3-ABDC-CC6EC4067105}" type="datetimeFigureOut">
              <a:rPr lang="zh-CN" altLang="en-US"/>
              <a:pPr>
                <a:defRPr/>
              </a:pPr>
              <a:t>2018-12-24</a:t>
            </a:fld>
            <a:endParaRPr lang="zh-CN" altLang="en-US"/>
          </a:p>
        </p:txBody>
      </p:sp>
      <p:sp>
        <p:nvSpPr>
          <p:cNvPr id="5" name="页脚占位符 21"/>
          <p:cNvSpPr>
            <a:spLocks noGrp="1"/>
          </p:cNvSpPr>
          <p:nvPr>
            <p:ph type="ftr" sz="quarter" idx="11"/>
          </p:nvPr>
        </p:nvSpPr>
        <p:spPr/>
        <p:txBody>
          <a:bodyPr/>
          <a:lstStyle>
            <a:lvl1pPr>
              <a:defRPr/>
            </a:lvl1pPr>
          </a:lstStyle>
          <a:p>
            <a:pPr>
              <a:defRPr/>
            </a:pPr>
            <a:endParaRPr lang="zh-CN" altLang="en-US"/>
          </a:p>
        </p:txBody>
      </p:sp>
      <p:sp>
        <p:nvSpPr>
          <p:cNvPr id="6" name="灯片编号占位符 17"/>
          <p:cNvSpPr>
            <a:spLocks noGrp="1"/>
          </p:cNvSpPr>
          <p:nvPr>
            <p:ph type="sldNum" sz="quarter" idx="12"/>
          </p:nvPr>
        </p:nvSpPr>
        <p:spPr/>
        <p:txBody>
          <a:bodyPr/>
          <a:lstStyle>
            <a:lvl1pPr>
              <a:defRPr/>
            </a:lvl1pPr>
          </a:lstStyle>
          <a:p>
            <a:pPr>
              <a:defRPr/>
            </a:pPr>
            <a:fld id="{1DC1C286-D3C5-46AD-A2A2-2DA999715E6C}" type="slidenum">
              <a:rPr lang="zh-CN" altLang="en-US"/>
              <a:pPr>
                <a:defRPr/>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914402"/>
            <a:ext cx="2743200" cy="5211763"/>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609600" y="914402"/>
            <a:ext cx="8026400" cy="52117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9"/>
          <p:cNvSpPr>
            <a:spLocks noGrp="1"/>
          </p:cNvSpPr>
          <p:nvPr>
            <p:ph type="dt" sz="half" idx="10"/>
          </p:nvPr>
        </p:nvSpPr>
        <p:spPr/>
        <p:txBody>
          <a:bodyPr/>
          <a:lstStyle>
            <a:lvl1pPr>
              <a:defRPr/>
            </a:lvl1pPr>
          </a:lstStyle>
          <a:p>
            <a:pPr>
              <a:defRPr/>
            </a:pPr>
            <a:fld id="{C3C34105-6B4E-4CE6-8C39-696D2CE5A010}" type="datetimeFigureOut">
              <a:rPr lang="zh-CN" altLang="en-US"/>
              <a:pPr>
                <a:defRPr/>
              </a:pPr>
              <a:t>2018-12-24</a:t>
            </a:fld>
            <a:endParaRPr lang="zh-CN" altLang="en-US"/>
          </a:p>
        </p:txBody>
      </p:sp>
      <p:sp>
        <p:nvSpPr>
          <p:cNvPr id="5" name="页脚占位符 21"/>
          <p:cNvSpPr>
            <a:spLocks noGrp="1"/>
          </p:cNvSpPr>
          <p:nvPr>
            <p:ph type="ftr" sz="quarter" idx="11"/>
          </p:nvPr>
        </p:nvSpPr>
        <p:spPr/>
        <p:txBody>
          <a:bodyPr/>
          <a:lstStyle>
            <a:lvl1pPr>
              <a:defRPr/>
            </a:lvl1pPr>
          </a:lstStyle>
          <a:p>
            <a:pPr>
              <a:defRPr/>
            </a:pPr>
            <a:endParaRPr lang="zh-CN" altLang="en-US"/>
          </a:p>
        </p:txBody>
      </p:sp>
      <p:sp>
        <p:nvSpPr>
          <p:cNvPr id="6" name="灯片编号占位符 17"/>
          <p:cNvSpPr>
            <a:spLocks noGrp="1"/>
          </p:cNvSpPr>
          <p:nvPr>
            <p:ph type="sldNum" sz="quarter" idx="12"/>
          </p:nvPr>
        </p:nvSpPr>
        <p:spPr/>
        <p:txBody>
          <a:bodyPr/>
          <a:lstStyle>
            <a:lvl1pPr>
              <a:defRPr/>
            </a:lvl1pPr>
          </a:lstStyle>
          <a:p>
            <a:pPr>
              <a:defRPr/>
            </a:pPr>
            <a:fld id="{DE865CE3-4195-4598-9DAA-C955C2B5F921}" type="slidenum">
              <a:rPr lang="zh-CN" altLang="en-US"/>
              <a:pPr>
                <a:defRPr/>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1981200"/>
            <a:ext cx="10363200" cy="1876428"/>
          </a:xfrm>
        </p:spPr>
        <p:txBody>
          <a:bodyPr anchor="b"/>
          <a:lstStyle>
            <a:lvl1pPr algn="ctr">
              <a:defRPr sz="4400" dirty="0">
                <a:ln w="15875" cmpd="sng">
                  <a:solidFill>
                    <a:srgbClr val="FFFFFF"/>
                  </a:solidFill>
                  <a:prstDash val="solid"/>
                </a:ln>
                <a:solidFill>
                  <a:srgbClr val="FFFFFF"/>
                </a:solidFill>
                <a:effectLst>
                  <a:outerShdw blurRad="31750" dir="3600000" algn="tl" rotWithShape="0">
                    <a:srgbClr val="000000">
                      <a:alpha val="60000"/>
                    </a:srgbClr>
                  </a:outerShdw>
                </a:effectLst>
              </a:defRPr>
            </a:lvl1pPr>
          </a:lstStyle>
          <a:p>
            <a:r>
              <a:rPr lang="zh-CN" altLang="en-US" smtClean="0"/>
              <a:t>单击此处编辑母版标题样式</a:t>
            </a:r>
            <a:endParaRPr lang="en-US"/>
          </a:p>
        </p:txBody>
      </p:sp>
      <p:sp>
        <p:nvSpPr>
          <p:cNvPr id="3" name="副标题 2"/>
          <p:cNvSpPr>
            <a:spLocks noGrp="1"/>
          </p:cNvSpPr>
          <p:nvPr>
            <p:ph type="subTitle" idx="1"/>
          </p:nvPr>
        </p:nvSpPr>
        <p:spPr>
          <a:xfrm>
            <a:off x="1828800" y="3857628"/>
            <a:ext cx="8534400" cy="1753200"/>
          </a:xfrm>
        </p:spPr>
        <p:txBody>
          <a:bodyPr/>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lvl1pPr>
              <a:defRPr/>
            </a:lvl1pPr>
          </a:lstStyle>
          <a:p>
            <a:pPr>
              <a:defRPr/>
            </a:pPr>
            <a:fld id="{70E06616-F98B-4AE1-A216-A386DEA1E6F2}" type="datetimeFigureOut">
              <a:rPr lang="zh-CN" altLang="en-US"/>
              <a:pPr>
                <a:defRPr/>
              </a:pPr>
              <a:t>2018-12-24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E42E9FC-0433-464F-AAC9-5A84A49BA2D5}" type="slidenum">
              <a:rPr lang="zh-CN" altLang="en-US"/>
              <a:pPr>
                <a:defRPr/>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0D24277F-C250-4ED5-863F-1C542F6A14FE}" type="datetimeFigureOut">
              <a:rPr lang="zh-CN" altLang="en-US"/>
              <a:pPr>
                <a:defRPr/>
              </a:pPr>
              <a:t>2018-12-24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B3F3119-3983-4691-86C6-E9D69BD4292F}" type="slidenum">
              <a:rPr lang="zh-CN" altLang="en-US"/>
              <a:pPr>
                <a:defRPr/>
              </a:pPr>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3854150"/>
            <a:ext cx="10363200" cy="1860850"/>
          </a:xfrm>
        </p:spPr>
        <p:txBody>
          <a:bodyPr anchor="t"/>
          <a:lstStyle>
            <a:lvl1pPr algn="l">
              <a:defRPr sz="44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914400" y="2356428"/>
            <a:ext cx="10363200" cy="1501200"/>
          </a:xfrm>
        </p:spPr>
        <p:txBody>
          <a:bodyPr anchor="b"/>
          <a:lstStyle>
            <a:lvl1pPr marL="0" indent="0" algn="l">
              <a:buNone/>
              <a:defRPr sz="2000">
                <a:solidFill>
                  <a:schemeClr val="tx2"/>
                </a:solidFill>
              </a:defRPr>
            </a:lvl1pPr>
            <a:lvl2pPr marL="457200" indent="0" algn="l">
              <a:buNone/>
              <a:defRPr sz="1800">
                <a:solidFill>
                  <a:schemeClr val="tx2"/>
                </a:solidFill>
              </a:defRPr>
            </a:lvl2pPr>
            <a:lvl3pPr marL="914400" indent="0" algn="l">
              <a:buNone/>
              <a:defRPr sz="1600">
                <a:solidFill>
                  <a:schemeClr val="tx2"/>
                </a:solidFill>
              </a:defRPr>
            </a:lvl3pPr>
            <a:lvl4pPr marL="1371600" indent="0" algn="l">
              <a:buNone/>
              <a:defRPr sz="1400">
                <a:solidFill>
                  <a:schemeClr val="tx2"/>
                </a:solidFill>
              </a:defRPr>
            </a:lvl4pPr>
            <a:lvl5pPr marL="1828800" indent="0" algn="l">
              <a:buNone/>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38DC2C11-D496-4763-A1A1-6AA1CE96684A}" type="datetimeFigureOut">
              <a:rPr lang="zh-CN" altLang="en-US"/>
              <a:pPr>
                <a:defRPr/>
              </a:pPr>
              <a:t>2018-12-24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4D340D8-AC4B-4263-AA7D-2B0DBE9B48BC}"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03410138-AB5E-47C1-A01E-9705EC96B2ED}" type="datetimeFigureOut">
              <a:rPr lang="zh-CN" altLang="en-US"/>
              <a:pPr>
                <a:defRPr/>
              </a:pPr>
              <a:t>2018-12-24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7C5F7EA-6A38-4D38-B037-A7E445F7ADDB}" type="slidenum">
              <a:rPr lang="zh-CN" altLang="en-US"/>
              <a:pPr>
                <a:defRPr/>
              </a:pPr>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619340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40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7" name="日期占位符 3"/>
          <p:cNvSpPr>
            <a:spLocks noGrp="1"/>
          </p:cNvSpPr>
          <p:nvPr>
            <p:ph type="dt" sz="half" idx="10"/>
          </p:nvPr>
        </p:nvSpPr>
        <p:spPr/>
        <p:txBody>
          <a:bodyPr/>
          <a:lstStyle>
            <a:lvl1pPr>
              <a:defRPr/>
            </a:lvl1pPr>
          </a:lstStyle>
          <a:p>
            <a:pPr>
              <a:defRPr/>
            </a:pPr>
            <a:fld id="{D5297306-4520-443C-85C7-E694649027B8}" type="datetimeFigureOut">
              <a:rPr lang="zh-CN" altLang="en-US"/>
              <a:pPr>
                <a:defRPr/>
              </a:pPr>
              <a:t>2018-12-24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7F03D34E-7B76-434C-A582-F82B8A4426CE}" type="slidenum">
              <a:rPr lang="zh-CN" altLang="en-US"/>
              <a:pPr>
                <a:defRPr/>
              </a:pPr>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3"/>
          <p:cNvSpPr>
            <a:spLocks noGrp="1"/>
          </p:cNvSpPr>
          <p:nvPr>
            <p:ph type="dt" sz="half" idx="10"/>
          </p:nvPr>
        </p:nvSpPr>
        <p:spPr/>
        <p:txBody>
          <a:bodyPr/>
          <a:lstStyle>
            <a:lvl1pPr>
              <a:defRPr/>
            </a:lvl1pPr>
          </a:lstStyle>
          <a:p>
            <a:pPr>
              <a:defRPr/>
            </a:pPr>
            <a:fld id="{DCCA110B-FD0A-4507-B908-E867B620D238}" type="datetimeFigureOut">
              <a:rPr lang="zh-CN" altLang="en-US"/>
              <a:pPr>
                <a:defRPr/>
              </a:pPr>
              <a:t>2018-12-24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16CFFF75-7EF3-4D11-8ABB-755EFB07103D}" type="slidenum">
              <a:rPr lang="zh-CN" altLang="en-US"/>
              <a:pPr>
                <a:defRPr/>
              </a:pPr>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45CC553-F3BE-482D-95CB-0BFBC4645EC8}" type="datetimeFigureOut">
              <a:rPr lang="zh-CN" altLang="en-US"/>
              <a:pPr>
                <a:defRPr/>
              </a:pPr>
              <a:t>2018-12-24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3DBC8FA1-5DA8-4C70-A625-879FD53FBAA1}"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1981247"/>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smtClean="0"/>
              <a:t>单击此处编辑母版文本样式</a:t>
            </a:r>
          </a:p>
        </p:txBody>
      </p:sp>
      <p:sp>
        <p:nvSpPr>
          <p:cNvPr id="4" name="日期占位符 13"/>
          <p:cNvSpPr>
            <a:spLocks noGrp="1"/>
          </p:cNvSpPr>
          <p:nvPr>
            <p:ph type="dt" sz="half" idx="10"/>
          </p:nvPr>
        </p:nvSpPr>
        <p:spPr/>
        <p:txBody>
          <a:bodyPr/>
          <a:lstStyle>
            <a:lvl1pPr>
              <a:defRPr/>
            </a:lvl1pPr>
          </a:lstStyle>
          <a:p>
            <a:pPr>
              <a:defRPr/>
            </a:pPr>
            <a:fld id="{945E6161-B132-4358-9DF8-7A266C1E0A4D}" type="datetimeFigureOut">
              <a:rPr lang="zh-CN" altLang="en-US"/>
              <a:pPr>
                <a:defRPr/>
              </a:pPr>
              <a:t>2018-12-24</a:t>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22"/>
          <p:cNvSpPr>
            <a:spLocks noGrp="1"/>
          </p:cNvSpPr>
          <p:nvPr>
            <p:ph type="sldNum" sz="quarter" idx="12"/>
          </p:nvPr>
        </p:nvSpPr>
        <p:spPr/>
        <p:txBody>
          <a:bodyPr/>
          <a:lstStyle>
            <a:lvl1pPr>
              <a:defRPr/>
            </a:lvl1pPr>
          </a:lstStyle>
          <a:p>
            <a:pPr>
              <a:defRPr/>
            </a:pPr>
            <a:fld id="{32D8AAA2-301D-41FC-8ECC-0D4E917CC9F4}" type="slidenum">
              <a:rPr lang="zh-CN" altLang="en-US"/>
              <a:pPr>
                <a:defRPr/>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35011" y="381000"/>
            <a:ext cx="3556000" cy="1833554"/>
          </a:xfrm>
        </p:spPr>
        <p:txBody>
          <a:bodyPr/>
          <a:lstStyle>
            <a:lvl1pPr algn="l">
              <a:defRPr sz="3200" b="1" kern="1200" cap="all" spc="50">
                <a:ln w="15875">
                  <a:noFill/>
                </a:ln>
                <a:solidFill>
                  <a:schemeClr val="tx2"/>
                </a:solidFill>
                <a:effectLst/>
                <a:latin typeface="+mj-lt"/>
                <a:ea typeface="+mj-ea"/>
                <a:cs typeface="+mj-cs"/>
              </a:defRPr>
            </a:lvl1pPr>
          </a:lstStyle>
          <a:p>
            <a:r>
              <a:rPr lang="zh-CN" altLang="en-US" smtClean="0"/>
              <a:t>单击此处编辑母版标题样式</a:t>
            </a:r>
            <a:endParaRPr lang="en-US"/>
          </a:p>
        </p:txBody>
      </p:sp>
      <p:sp>
        <p:nvSpPr>
          <p:cNvPr id="3" name="内容占位符 2"/>
          <p:cNvSpPr>
            <a:spLocks noGrp="1"/>
          </p:cNvSpPr>
          <p:nvPr>
            <p:ph idx="1"/>
          </p:nvPr>
        </p:nvSpPr>
        <p:spPr>
          <a:xfrm>
            <a:off x="4470400" y="381045"/>
            <a:ext cx="7213600" cy="57451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35011" y="2214554"/>
            <a:ext cx="3556000" cy="39121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432CC71E-3F6E-402A-BC8D-F9B573D4D9FA}" type="datetimeFigureOut">
              <a:rPr lang="zh-CN" altLang="en-US"/>
              <a:pPr>
                <a:defRPr/>
              </a:pPr>
              <a:t>2018-12-24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B7B0BCF-E5C8-44B1-A57E-D8E18100EC31}" type="slidenum">
              <a:rPr lang="zh-CN" altLang="en-US"/>
              <a:pPr>
                <a:defRPr/>
              </a:pPr>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grpSp>
        <p:nvGrpSpPr>
          <p:cNvPr id="5" name="组合 7"/>
          <p:cNvGrpSpPr>
            <a:grpSpLocks/>
          </p:cNvGrpSpPr>
          <p:nvPr/>
        </p:nvGrpSpPr>
        <p:grpSpPr bwMode="auto">
          <a:xfrm>
            <a:off x="2106613" y="554038"/>
            <a:ext cx="9799637" cy="4741862"/>
            <a:chOff x="428596" y="553734"/>
            <a:chExt cx="7349244" cy="4741531"/>
          </a:xfrm>
        </p:grpSpPr>
        <p:sp>
          <p:nvSpPr>
            <p:cNvPr id="6" name="矩形 15"/>
            <p:cNvSpPr/>
            <p:nvPr userDrawn="1"/>
          </p:nvSpPr>
          <p:spPr>
            <a:xfrm rot="21480000">
              <a:off x="428596" y="580719"/>
              <a:ext cx="7340911" cy="4714546"/>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a:p>
          </p:txBody>
        </p:sp>
        <p:sp>
          <p:nvSpPr>
            <p:cNvPr id="7" name="矩形 16"/>
            <p:cNvSpPr/>
            <p:nvPr userDrawn="1"/>
          </p:nvSpPr>
          <p:spPr>
            <a:xfrm rot="21540000">
              <a:off x="436929" y="571195"/>
              <a:ext cx="7340911" cy="4714546"/>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a:p>
          </p:txBody>
        </p:sp>
        <p:sp>
          <p:nvSpPr>
            <p:cNvPr id="8" name="矩形 17"/>
            <p:cNvSpPr/>
            <p:nvPr userDrawn="1"/>
          </p:nvSpPr>
          <p:spPr>
            <a:xfrm>
              <a:off x="436929" y="553734"/>
              <a:ext cx="7340911" cy="4714546"/>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a:p>
          </p:txBody>
        </p:sp>
      </p:grpSp>
      <p:sp>
        <p:nvSpPr>
          <p:cNvPr id="3" name="图片占位符 2"/>
          <p:cNvSpPr>
            <a:spLocks noGrp="1"/>
          </p:cNvSpPr>
          <p:nvPr>
            <p:ph type="pic" idx="1"/>
          </p:nvPr>
        </p:nvSpPr>
        <p:spPr>
          <a:xfrm>
            <a:off x="2202552" y="612824"/>
            <a:ext cx="9620317" cy="4602175"/>
          </a:xfrm>
          <a:solidFill>
            <a:schemeClr val="bg2">
              <a:tint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a:p>
        </p:txBody>
      </p:sp>
      <p:sp useBgFill="1">
        <p:nvSpPr>
          <p:cNvPr id="2" name="标题 1"/>
          <p:cNvSpPr>
            <a:spLocks noGrp="1"/>
          </p:cNvSpPr>
          <p:nvPr>
            <p:ph type="title"/>
          </p:nvPr>
        </p:nvSpPr>
        <p:spPr>
          <a:xfrm>
            <a:off x="0" y="595295"/>
            <a:ext cx="1809720" cy="5691227"/>
          </a:xfrm>
          <a:noFill/>
        </p:spPr>
        <p:txBody>
          <a:bodyPr vert="eaVert"/>
          <a:lstStyle>
            <a:lvl1pPr algn="l">
              <a:defRPr lang="zh-CN" altLang="en-US" sz="3200" dirty="0">
                <a:ln w="15875" cmpd="sng">
                  <a:solidFill>
                    <a:srgbClr val="FFFFFF"/>
                  </a:solidFill>
                  <a:prstDash val="solid"/>
                </a:ln>
                <a:solidFill>
                  <a:srgbClr val="FFFFFF"/>
                </a:solidFill>
                <a:effectLst>
                  <a:outerShdw blurRad="31750" dir="3600000" algn="tl" rotWithShape="0">
                    <a:srgbClr val="000000">
                      <a:alpha val="60000"/>
                    </a:srgbClr>
                  </a:outerShdw>
                </a:effectLst>
                <a:latin typeface="+mj-lt"/>
              </a:defRPr>
            </a:lvl1pPr>
          </a:lstStyle>
          <a:p>
            <a:r>
              <a:rPr lang="zh-CN" altLang="en-US" smtClean="0"/>
              <a:t>单击此处编辑母版标题样式</a:t>
            </a:r>
            <a:endParaRPr lang="en-US"/>
          </a:p>
        </p:txBody>
      </p:sp>
      <p:sp>
        <p:nvSpPr>
          <p:cNvPr id="4" name="文本占位符 3"/>
          <p:cNvSpPr>
            <a:spLocks noGrp="1"/>
          </p:cNvSpPr>
          <p:nvPr>
            <p:ph type="body" sz="half" idx="2"/>
          </p:nvPr>
        </p:nvSpPr>
        <p:spPr>
          <a:xfrm>
            <a:off x="2285976" y="5481658"/>
            <a:ext cx="9620317" cy="804862"/>
          </a:xfrm>
        </p:spPr>
        <p:txBody>
          <a:bodyPr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9" name="日期占位符 4"/>
          <p:cNvSpPr>
            <a:spLocks noGrp="1"/>
          </p:cNvSpPr>
          <p:nvPr>
            <p:ph type="dt" sz="half" idx="10"/>
          </p:nvPr>
        </p:nvSpPr>
        <p:spPr/>
        <p:txBody>
          <a:bodyPr/>
          <a:lstStyle>
            <a:lvl1pPr>
              <a:defRPr/>
            </a:lvl1pPr>
          </a:lstStyle>
          <a:p>
            <a:pPr>
              <a:defRPr/>
            </a:pPr>
            <a:fld id="{DB31879A-6AB5-461B-9F4C-504B310F0508}" type="datetimeFigureOut">
              <a:rPr lang="zh-CN" altLang="en-US"/>
              <a:pPr>
                <a:defRPr/>
              </a:pPr>
              <a:t>2018-12-24</a:t>
            </a:fld>
            <a:endParaRPr lang="zh-CN" altLang="en-US"/>
          </a:p>
        </p:txBody>
      </p:sp>
      <p:sp>
        <p:nvSpPr>
          <p:cNvPr id="10" name="页脚占位符 5"/>
          <p:cNvSpPr>
            <a:spLocks noGrp="1"/>
          </p:cNvSpPr>
          <p:nvPr>
            <p:ph type="ftr" sz="quarter" idx="11"/>
          </p:nvPr>
        </p:nvSpPr>
        <p:spPr/>
        <p:txBody>
          <a:bodyPr/>
          <a:lstStyle>
            <a:lvl1pPr>
              <a:defRPr/>
            </a:lvl1pPr>
          </a:lstStyle>
          <a:p>
            <a:pPr>
              <a:defRPr/>
            </a:pPr>
            <a:endParaRPr lang="zh-CN" altLang="en-US"/>
          </a:p>
        </p:txBody>
      </p:sp>
      <p:sp>
        <p:nvSpPr>
          <p:cNvPr id="11" name="灯片编号占位符 6"/>
          <p:cNvSpPr>
            <a:spLocks noGrp="1"/>
          </p:cNvSpPr>
          <p:nvPr>
            <p:ph type="sldNum" sz="quarter" idx="12"/>
          </p:nvPr>
        </p:nvSpPr>
        <p:spPr/>
        <p:txBody>
          <a:bodyPr/>
          <a:lstStyle>
            <a:lvl1pPr>
              <a:defRPr/>
            </a:lvl1pPr>
          </a:lstStyle>
          <a:p>
            <a:pPr>
              <a:defRPr/>
            </a:pPr>
            <a:fld id="{BBF35CD3-0D5D-4E97-859F-58BD380F5A38}" type="slidenum">
              <a:rPr lang="zh-CN" altLang="en-US"/>
              <a:pPr>
                <a:defRPr/>
              </a:pPr>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1B7BF671-D7D1-4FA0-91C0-423FC3FEC40D}" type="datetimeFigureOut">
              <a:rPr lang="zh-CN" altLang="en-US"/>
              <a:pPr>
                <a:defRPr/>
              </a:pPr>
              <a:t>2018-12-24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67D60D2-D9BF-4E78-A790-79697FDA44CE}" type="slidenum">
              <a:rPr lang="zh-CN" altLang="en-US"/>
              <a:pPr>
                <a:defRPr/>
              </a:pPr>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715525" y="274688"/>
            <a:ext cx="1866875" cy="5851525"/>
          </a:xfrm>
        </p:spPr>
        <p:txBody>
          <a:bodyPr vert="eaVert"/>
          <a:lstStyle>
            <a:lvl1pPr>
              <a:defRPr lang="zh-CN" altLang="en-US" dirty="0">
                <a:ln w="15875" cmpd="sng">
                  <a:solidFill>
                    <a:srgbClr val="FFFFFF"/>
                  </a:solidFill>
                  <a:prstDash val="solid"/>
                </a:ln>
                <a:solidFill>
                  <a:srgbClr val="FFFFFF"/>
                </a:solidFill>
                <a:effectLst>
                  <a:outerShdw blurRad="31750" dir="3600000" algn="tl" rotWithShape="0">
                    <a:srgbClr val="000000">
                      <a:alpha val="60000"/>
                    </a:srgbClr>
                  </a:outerShdw>
                </a:effectLst>
              </a:defRPr>
            </a:lvl1pPr>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609600" y="274688"/>
            <a:ext cx="9105925"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A9630126-0FDA-470E-A477-3C99F4CA60FF}" type="datetimeFigureOut">
              <a:rPr lang="zh-CN" altLang="en-US"/>
              <a:pPr>
                <a:defRPr/>
              </a:pPr>
              <a:t>2018-12-24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6BADB64-C4FB-4736-8A73-87D934F3E032}" type="slidenum">
              <a:rPr lang="zh-CN" altLang="en-US"/>
              <a:pPr>
                <a:defRPr/>
              </a:pPr>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图片 8"/>
          <p:cNvPicPr>
            <a:picLocks noChangeAspect="1"/>
          </p:cNvPicPr>
          <p:nvPr/>
        </p:nvPicPr>
        <p:blipFill>
          <a:blip r:embed="rId3" cstate="print">
            <a:duotone>
              <a:schemeClr val="bg2"/>
              <a:srgbClr val="FFF1C1"/>
            </a:duotone>
            <a:lum bright="-10000" contrast="-40000"/>
          </a:blip>
          <a:stretch>
            <a:fillRect/>
          </a:stretch>
        </p:blipFill>
        <p:spPr>
          <a:xfrm>
            <a:off x="23" y="5214950"/>
            <a:ext cx="1962897" cy="1643050"/>
          </a:xfrm>
          <a:prstGeom prst="rect">
            <a:avLst/>
          </a:prstGeom>
          <a:noFill/>
          <a:ln>
            <a:noFill/>
          </a:ln>
        </p:spPr>
      </p:pic>
      <p:sp>
        <p:nvSpPr>
          <p:cNvPr id="2" name="标题 1"/>
          <p:cNvSpPr>
            <a:spLocks noGrp="1"/>
          </p:cNvSpPr>
          <p:nvPr>
            <p:ph type="ctrTitle"/>
          </p:nvPr>
        </p:nvSpPr>
        <p:spPr>
          <a:xfrm>
            <a:off x="914400" y="1214425"/>
            <a:ext cx="10363200" cy="1470025"/>
          </a:xfrm>
        </p:spPr>
        <p:txBody>
          <a:bodyPr/>
          <a:lstStyle>
            <a:lvl1pPr algn="ctr">
              <a:defRPr sz="4800"/>
            </a:lvl1pPr>
          </a:lstStyle>
          <a:p>
            <a:r>
              <a:rPr lang="zh-CN" altLang="en-US" smtClean="0"/>
              <a:t>单击此处编辑母版标题样式</a:t>
            </a:r>
            <a:endParaRPr lang="en-US"/>
          </a:p>
        </p:txBody>
      </p:sp>
      <p:sp>
        <p:nvSpPr>
          <p:cNvPr id="3" name="副标题 2"/>
          <p:cNvSpPr>
            <a:spLocks noGrp="1"/>
          </p:cNvSpPr>
          <p:nvPr>
            <p:ph type="subTitle" idx="1"/>
          </p:nvPr>
        </p:nvSpPr>
        <p:spPr>
          <a:xfrm>
            <a:off x="2028980" y="2759587"/>
            <a:ext cx="8134045" cy="1740989"/>
          </a:xfrm>
        </p:spPr>
        <p:txBody>
          <a:bodyPr/>
          <a:lstStyle>
            <a:lvl1pPr marL="0" indent="0" algn="ctr">
              <a:buNone/>
              <a:defRPr lang="zh-CN" altLang="en-US" dirty="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5" name="日期占位符 3"/>
          <p:cNvSpPr>
            <a:spLocks noGrp="1"/>
          </p:cNvSpPr>
          <p:nvPr>
            <p:ph type="dt" sz="half" idx="10"/>
          </p:nvPr>
        </p:nvSpPr>
        <p:spPr/>
        <p:txBody>
          <a:bodyPr/>
          <a:lstStyle>
            <a:lvl1pPr>
              <a:defRPr/>
            </a:lvl1pPr>
          </a:lstStyle>
          <a:p>
            <a:pPr>
              <a:defRPr/>
            </a:pPr>
            <a:fld id="{D6A8A51F-8958-41D5-9620-FF723D6D258F}" type="datetimeFigureOut">
              <a:rPr lang="zh-CN" altLang="en-US"/>
              <a:pPr>
                <a:defRPr/>
              </a:pPr>
              <a:t>2018-12-24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65696A9-C675-4D97-90C3-9B05AA6B14F3}"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矩形 6"/>
          <p:cNvSpPr/>
          <p:nvPr/>
        </p:nvSpPr>
        <p:spPr>
          <a:xfrm>
            <a:off x="0" y="0"/>
            <a:ext cx="8928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 name="图片 7"/>
          <p:cNvPicPr>
            <a:picLocks noChangeAspect="1"/>
          </p:cNvPicPr>
          <p:nvPr/>
        </p:nvPicPr>
        <p:blipFill>
          <a:blip r:embed="rId3" cstate="print">
            <a:duotone>
              <a:schemeClr val="bg2"/>
              <a:srgbClr val="FFF1C1"/>
            </a:duotone>
          </a:blip>
          <a:stretch>
            <a:fillRect/>
          </a:stretch>
        </p:blipFill>
        <p:spPr>
          <a:xfrm>
            <a:off x="10847879" y="0"/>
            <a:ext cx="1344124" cy="1428736"/>
          </a:xfrm>
          <a:prstGeom prst="rect">
            <a:avLst/>
          </a:prstGeom>
          <a:noFill/>
          <a:ln>
            <a:noFill/>
          </a:ln>
        </p:spPr>
      </p:pic>
      <p:sp>
        <p:nvSpPr>
          <p:cNvPr id="2" name="标题 1"/>
          <p:cNvSpPr>
            <a:spLocks noGrp="1"/>
          </p:cNvSpPr>
          <p:nvPr>
            <p:ph type="title"/>
          </p:nvPr>
        </p:nvSpPr>
        <p:spPr/>
        <p:txBody>
          <a:bodyPr/>
          <a:lstStyle>
            <a:lvl1pPr algn="l">
              <a:defRPr/>
            </a:lvl1p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日期占位符 3"/>
          <p:cNvSpPr>
            <a:spLocks noGrp="1"/>
          </p:cNvSpPr>
          <p:nvPr>
            <p:ph type="dt" sz="half" idx="10"/>
          </p:nvPr>
        </p:nvSpPr>
        <p:spPr/>
        <p:txBody>
          <a:bodyPr/>
          <a:lstStyle>
            <a:lvl1pPr>
              <a:defRPr/>
            </a:lvl1pPr>
          </a:lstStyle>
          <a:p>
            <a:pPr>
              <a:defRPr/>
            </a:pPr>
            <a:fld id="{FCB80781-A4AF-42F3-B2E7-1ABDCB63D518}" type="datetimeFigureOut">
              <a:rPr lang="zh-CN" altLang="en-US"/>
              <a:pPr>
                <a:defRPr/>
              </a:pPr>
              <a:t>2018-12-24</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pPr>
              <a:defRPr/>
            </a:pPr>
            <a:fld id="{347BB5E9-DDA0-4A10-8369-B1F849790D25}" type="slidenum">
              <a:rPr lang="zh-CN" altLang="en-US"/>
              <a:pPr>
                <a:defRPr/>
              </a:pPr>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图片 6"/>
          <p:cNvPicPr>
            <a:picLocks noChangeAspect="1"/>
          </p:cNvPicPr>
          <p:nvPr/>
        </p:nvPicPr>
        <p:blipFill>
          <a:blip r:embed="rId3" cstate="print">
            <a:duotone>
              <a:schemeClr val="bg2"/>
              <a:srgbClr val="FFF1C1"/>
            </a:duotone>
            <a:lum bright="-10000" contrast="-30000"/>
          </a:blip>
          <a:stretch>
            <a:fillRect/>
          </a:stretch>
        </p:blipFill>
        <p:spPr>
          <a:xfrm>
            <a:off x="9974181" y="0"/>
            <a:ext cx="2217819" cy="2357430"/>
          </a:xfrm>
          <a:prstGeom prst="rect">
            <a:avLst/>
          </a:prstGeom>
          <a:noFill/>
          <a:ln>
            <a:noFill/>
          </a:ln>
        </p:spPr>
      </p:pic>
      <p:sp>
        <p:nvSpPr>
          <p:cNvPr id="2" name="标题 1"/>
          <p:cNvSpPr>
            <a:spLocks noGrp="1"/>
          </p:cNvSpPr>
          <p:nvPr>
            <p:ph type="title"/>
          </p:nvPr>
        </p:nvSpPr>
        <p:spPr>
          <a:xfrm>
            <a:off x="963084" y="4143403"/>
            <a:ext cx="103632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963084" y="2643219"/>
            <a:ext cx="10363200" cy="1500187"/>
          </a:xfrm>
        </p:spPr>
        <p:txBody>
          <a:bodyPr anchor="b"/>
          <a:lstStyle>
            <a:lvl1pPr marL="0" indent="0">
              <a:buNone/>
              <a:defRPr lang="zh-CN" altLang="en-US" sz="2800" smtClean="0">
                <a:effectLst/>
              </a:defRPr>
            </a:lvl1pPr>
            <a:lvl2pPr marL="457200" indent="0">
              <a:buNone/>
              <a:defRPr lang="zh-CN" altLang="en-US" sz="2400" smtClean="0">
                <a:effectLst/>
              </a:defRPr>
            </a:lvl2pPr>
            <a:lvl3pPr marL="914400" indent="0">
              <a:buNone/>
              <a:defRPr lang="zh-CN" altLang="en-US" sz="2000" smtClean="0">
                <a:effectLst/>
              </a:defRPr>
            </a:lvl3pPr>
            <a:lvl4pPr marL="1371600" indent="0">
              <a:buNone/>
              <a:defRPr lang="zh-CN" altLang="en-US" sz="1600" smtClean="0">
                <a:effectLst/>
              </a:defRPr>
            </a:lvl4pPr>
            <a:lvl5pPr marL="1828800" indent="0">
              <a:buNone/>
              <a:defRPr lang="zh-CN" altLang="en-US" sz="1400" dirty="0" smtClean="0">
                <a:effectLst/>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5F842DA-AFF1-409C-9940-D460C8E6A15F}" type="datetimeFigureOut">
              <a:rPr lang="zh-CN" altLang="en-US"/>
              <a:pPr>
                <a:defRPr/>
              </a:pPr>
              <a:t>2018-12-24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08479E4-CCB1-4263-B43D-E30F6329ECB4}"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矩形 7"/>
          <p:cNvSpPr/>
          <p:nvPr/>
        </p:nvSpPr>
        <p:spPr>
          <a:xfrm>
            <a:off x="0" y="0"/>
            <a:ext cx="873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图片 8"/>
          <p:cNvPicPr>
            <a:picLocks noChangeAspect="1"/>
          </p:cNvPicPr>
          <p:nvPr/>
        </p:nvPicPr>
        <p:blipFill>
          <a:blip r:embed="rId3" cstate="print">
            <a:duotone>
              <a:schemeClr val="bg2"/>
              <a:srgbClr val="FFF1C1"/>
            </a:duotone>
          </a:blip>
          <a:stretch>
            <a:fillRect/>
          </a:stretch>
        </p:blipFill>
        <p:spPr>
          <a:xfrm>
            <a:off x="10847879" y="0"/>
            <a:ext cx="1344124" cy="1428736"/>
          </a:xfrm>
          <a:prstGeom prst="rect">
            <a:avLst/>
          </a:prstGeom>
          <a:noFill/>
          <a:ln>
            <a:noFill/>
          </a:ln>
        </p:spPr>
      </p:pic>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4"/>
          <p:cNvSpPr>
            <a:spLocks noGrp="1"/>
          </p:cNvSpPr>
          <p:nvPr>
            <p:ph type="dt" sz="half" idx="10"/>
          </p:nvPr>
        </p:nvSpPr>
        <p:spPr/>
        <p:txBody>
          <a:bodyPr/>
          <a:lstStyle>
            <a:lvl1pPr>
              <a:defRPr/>
            </a:lvl1pPr>
          </a:lstStyle>
          <a:p>
            <a:pPr>
              <a:defRPr/>
            </a:pPr>
            <a:fld id="{5E17FE6C-627C-42EC-8171-E625D971F8D4}" type="datetimeFigureOut">
              <a:rPr lang="zh-CN" altLang="en-US"/>
              <a:pPr>
                <a:defRPr/>
              </a:pPr>
              <a:t>2018-12-24</a:t>
            </a:fld>
            <a:endParaRPr lang="zh-CN" altLang="en-US"/>
          </a:p>
        </p:txBody>
      </p:sp>
      <p:sp>
        <p:nvSpPr>
          <p:cNvPr id="8" name="页脚占位符 5"/>
          <p:cNvSpPr>
            <a:spLocks noGrp="1"/>
          </p:cNvSpPr>
          <p:nvPr>
            <p:ph type="ftr" sz="quarter" idx="11"/>
          </p:nvPr>
        </p:nvSpPr>
        <p:spPr/>
        <p:txBody>
          <a:bodyPr/>
          <a:lstStyle>
            <a:lvl1pPr>
              <a:defRPr/>
            </a:lvl1pPr>
          </a:lstStyle>
          <a:p>
            <a:pPr>
              <a:defRPr/>
            </a:pPr>
            <a:endParaRPr lang="zh-CN" altLang="en-US"/>
          </a:p>
        </p:txBody>
      </p:sp>
      <p:sp>
        <p:nvSpPr>
          <p:cNvPr id="9" name="灯片编号占位符 6"/>
          <p:cNvSpPr>
            <a:spLocks noGrp="1"/>
          </p:cNvSpPr>
          <p:nvPr>
            <p:ph type="sldNum" sz="quarter" idx="12"/>
          </p:nvPr>
        </p:nvSpPr>
        <p:spPr/>
        <p:txBody>
          <a:bodyPr/>
          <a:lstStyle>
            <a:lvl1pPr>
              <a:defRPr/>
            </a:lvl1pPr>
          </a:lstStyle>
          <a:p>
            <a:pPr>
              <a:defRPr/>
            </a:pPr>
            <a:fld id="{AD045395-2E3D-40B1-B63D-8EDE24F137AC}" type="slidenum">
              <a:rPr lang="zh-CN" altLang="en-US"/>
              <a:pPr>
                <a:defRPr/>
              </a:pPr>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9"/>
          <p:cNvSpPr/>
          <p:nvPr/>
        </p:nvSpPr>
        <p:spPr>
          <a:xfrm>
            <a:off x="0" y="0"/>
            <a:ext cx="8544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8" name="图片 10"/>
          <p:cNvPicPr>
            <a:picLocks noChangeAspect="1"/>
          </p:cNvPicPr>
          <p:nvPr/>
        </p:nvPicPr>
        <p:blipFill>
          <a:blip r:embed="rId3" cstate="print">
            <a:duotone>
              <a:schemeClr val="bg2"/>
              <a:srgbClr val="FFF1C1"/>
            </a:duotone>
          </a:blip>
          <a:stretch>
            <a:fillRect/>
          </a:stretch>
        </p:blipFill>
        <p:spPr>
          <a:xfrm>
            <a:off x="10847879" y="0"/>
            <a:ext cx="1344124" cy="1428736"/>
          </a:xfrm>
          <a:prstGeom prst="rect">
            <a:avLst/>
          </a:prstGeom>
          <a:noFill/>
          <a:ln>
            <a:noFill/>
          </a:ln>
        </p:spPr>
      </p:pic>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619339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9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9" name="日期占位符 6"/>
          <p:cNvSpPr>
            <a:spLocks noGrp="1"/>
          </p:cNvSpPr>
          <p:nvPr>
            <p:ph type="dt" sz="half" idx="10"/>
          </p:nvPr>
        </p:nvSpPr>
        <p:spPr/>
        <p:txBody>
          <a:bodyPr/>
          <a:lstStyle>
            <a:lvl1pPr>
              <a:defRPr/>
            </a:lvl1pPr>
          </a:lstStyle>
          <a:p>
            <a:pPr>
              <a:defRPr/>
            </a:pPr>
            <a:fld id="{4D6A6C99-654A-4BEA-B18C-F2AEF2EFBA66}" type="datetimeFigureOut">
              <a:rPr lang="zh-CN" altLang="en-US"/>
              <a:pPr>
                <a:defRPr/>
              </a:pPr>
              <a:t>2018-12-24</a:t>
            </a:fld>
            <a:endParaRPr lang="zh-CN" altLang="en-US"/>
          </a:p>
        </p:txBody>
      </p:sp>
      <p:sp>
        <p:nvSpPr>
          <p:cNvPr id="10" name="页脚占位符 7"/>
          <p:cNvSpPr>
            <a:spLocks noGrp="1"/>
          </p:cNvSpPr>
          <p:nvPr>
            <p:ph type="ftr" sz="quarter" idx="11"/>
          </p:nvPr>
        </p:nvSpPr>
        <p:spPr/>
        <p:txBody>
          <a:bodyPr/>
          <a:lstStyle>
            <a:lvl1pPr>
              <a:defRPr/>
            </a:lvl1pPr>
          </a:lstStyle>
          <a:p>
            <a:pPr>
              <a:defRPr/>
            </a:pPr>
            <a:endParaRPr lang="zh-CN" altLang="en-US"/>
          </a:p>
        </p:txBody>
      </p:sp>
      <p:sp>
        <p:nvSpPr>
          <p:cNvPr id="11" name="灯片编号占位符 8"/>
          <p:cNvSpPr>
            <a:spLocks noGrp="1"/>
          </p:cNvSpPr>
          <p:nvPr>
            <p:ph type="sldNum" sz="quarter" idx="12"/>
          </p:nvPr>
        </p:nvSpPr>
        <p:spPr/>
        <p:txBody>
          <a:bodyPr/>
          <a:lstStyle>
            <a:lvl1pPr>
              <a:defRPr/>
            </a:lvl1pPr>
          </a:lstStyle>
          <a:p>
            <a:pPr>
              <a:defRPr/>
            </a:pPr>
            <a:fld id="{D8772E0E-8ED9-4494-A51D-3E2A21612F45}" type="slidenum">
              <a:rPr lang="zh-CN" altLang="en-US"/>
              <a:pPr>
                <a:defRPr/>
              </a:pPr>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矩形 5"/>
          <p:cNvSpPr/>
          <p:nvPr/>
        </p:nvSpPr>
        <p:spPr>
          <a:xfrm>
            <a:off x="0" y="0"/>
            <a:ext cx="8928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4" name="图片 6"/>
          <p:cNvPicPr>
            <a:picLocks noChangeAspect="1"/>
          </p:cNvPicPr>
          <p:nvPr/>
        </p:nvPicPr>
        <p:blipFill>
          <a:blip r:embed="rId3" cstate="print">
            <a:duotone>
              <a:schemeClr val="bg2"/>
              <a:srgbClr val="FFF1C1"/>
            </a:duotone>
          </a:blip>
          <a:stretch>
            <a:fillRect/>
          </a:stretch>
        </p:blipFill>
        <p:spPr>
          <a:xfrm>
            <a:off x="10847879" y="0"/>
            <a:ext cx="1344124" cy="1428736"/>
          </a:xfrm>
          <a:prstGeom prst="rect">
            <a:avLst/>
          </a:prstGeom>
          <a:noFill/>
          <a:ln>
            <a:noFill/>
          </a:ln>
        </p:spPr>
      </p:pic>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5" name="日期占位符 2"/>
          <p:cNvSpPr>
            <a:spLocks noGrp="1"/>
          </p:cNvSpPr>
          <p:nvPr>
            <p:ph type="dt" sz="half" idx="10"/>
          </p:nvPr>
        </p:nvSpPr>
        <p:spPr/>
        <p:txBody>
          <a:bodyPr/>
          <a:lstStyle>
            <a:lvl1pPr>
              <a:defRPr/>
            </a:lvl1pPr>
          </a:lstStyle>
          <a:p>
            <a:pPr>
              <a:defRPr/>
            </a:pPr>
            <a:fld id="{6C01ED88-DFE2-41B3-B1C2-A25110DAB82B}" type="datetimeFigureOut">
              <a:rPr lang="zh-CN" altLang="en-US"/>
              <a:pPr>
                <a:defRPr/>
              </a:pPr>
              <a:t>2018-12-24</a:t>
            </a:fld>
            <a:endParaRPr lang="zh-CN" altLang="en-US"/>
          </a:p>
        </p:txBody>
      </p:sp>
      <p:sp>
        <p:nvSpPr>
          <p:cNvPr id="6" name="页脚占位符 3"/>
          <p:cNvSpPr>
            <a:spLocks noGrp="1"/>
          </p:cNvSpPr>
          <p:nvPr>
            <p:ph type="ftr" sz="quarter" idx="11"/>
          </p:nvPr>
        </p:nvSpPr>
        <p:spPr/>
        <p:txBody>
          <a:bodyPr/>
          <a:lstStyle>
            <a:lvl1pPr>
              <a:defRPr/>
            </a:lvl1pPr>
          </a:lstStyle>
          <a:p>
            <a:pPr>
              <a:defRPr/>
            </a:pPr>
            <a:endParaRPr lang="zh-CN" altLang="en-US"/>
          </a:p>
        </p:txBody>
      </p:sp>
      <p:sp>
        <p:nvSpPr>
          <p:cNvPr id="7" name="灯片编号占位符 4"/>
          <p:cNvSpPr>
            <a:spLocks noGrp="1"/>
          </p:cNvSpPr>
          <p:nvPr>
            <p:ph type="sldNum" sz="quarter" idx="12"/>
          </p:nvPr>
        </p:nvSpPr>
        <p:spPr/>
        <p:txBody>
          <a:bodyPr/>
          <a:lstStyle>
            <a:lvl1pPr>
              <a:defRPr/>
            </a:lvl1pPr>
          </a:lstStyle>
          <a:p>
            <a:pPr>
              <a:defRPr/>
            </a:pPr>
            <a:fld id="{3BCDEE38-3E16-498B-A393-3033EB9AD620}"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609600" y="2249470"/>
            <a:ext cx="5384800" cy="4525963"/>
          </a:xfrm>
        </p:spPr>
        <p:txBody>
          <a:bodyPr/>
          <a:lstStyle>
            <a:lvl1pPr>
              <a:defRPr sz="2000"/>
            </a:lvl1pPr>
            <a:lvl2pPr>
              <a:defRPr sz="1900"/>
            </a:lvl2pPr>
            <a:lvl3pPr>
              <a:defRPr sz="18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6197600" y="2249470"/>
            <a:ext cx="5384800" cy="4525963"/>
          </a:xfrm>
        </p:spPr>
        <p:txBody>
          <a:bodyPr/>
          <a:lstStyle>
            <a:lvl1pPr>
              <a:defRPr sz="2000"/>
            </a:lvl1pPr>
            <a:lvl2pPr>
              <a:defRPr sz="1900"/>
            </a:lvl2pPr>
            <a:lvl3pPr>
              <a:defRPr sz="18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13"/>
          <p:cNvSpPr>
            <a:spLocks noGrp="1"/>
          </p:cNvSpPr>
          <p:nvPr>
            <p:ph type="dt" sz="half" idx="10"/>
          </p:nvPr>
        </p:nvSpPr>
        <p:spPr/>
        <p:txBody>
          <a:bodyPr/>
          <a:lstStyle>
            <a:lvl1pPr>
              <a:defRPr/>
            </a:lvl1pPr>
          </a:lstStyle>
          <a:p>
            <a:pPr>
              <a:defRPr/>
            </a:pPr>
            <a:fld id="{F22404A5-3AE0-45FE-B8B2-9492325499A2}" type="datetimeFigureOut">
              <a:rPr lang="zh-CN" altLang="en-US"/>
              <a:pPr>
                <a:defRPr/>
              </a:pPr>
              <a:t>2018-12-24</a:t>
            </a:fld>
            <a:endParaRPr lang="zh-CN" altLang="en-US"/>
          </a:p>
        </p:txBody>
      </p:sp>
      <p:sp>
        <p:nvSpPr>
          <p:cNvPr id="6" name="页脚占位符 2"/>
          <p:cNvSpPr>
            <a:spLocks noGrp="1"/>
          </p:cNvSpPr>
          <p:nvPr>
            <p:ph type="ftr" sz="quarter" idx="11"/>
          </p:nvPr>
        </p:nvSpPr>
        <p:spPr/>
        <p:txBody>
          <a:bodyPr/>
          <a:lstStyle>
            <a:lvl1pPr>
              <a:defRPr/>
            </a:lvl1pPr>
          </a:lstStyle>
          <a:p>
            <a:pPr>
              <a:defRPr/>
            </a:pPr>
            <a:endParaRPr lang="zh-CN" altLang="en-US"/>
          </a:p>
        </p:txBody>
      </p:sp>
      <p:sp>
        <p:nvSpPr>
          <p:cNvPr id="7" name="灯片编号占位符 22"/>
          <p:cNvSpPr>
            <a:spLocks noGrp="1"/>
          </p:cNvSpPr>
          <p:nvPr>
            <p:ph type="sldNum" sz="quarter" idx="12"/>
          </p:nvPr>
        </p:nvSpPr>
        <p:spPr/>
        <p:txBody>
          <a:bodyPr/>
          <a:lstStyle>
            <a:lvl1pPr>
              <a:defRPr/>
            </a:lvl1pPr>
          </a:lstStyle>
          <a:p>
            <a:pPr>
              <a:defRPr/>
            </a:pPr>
            <a:fld id="{43ECD33A-91CD-4308-A5CF-FBEE035D1A71}" type="slidenum">
              <a:rPr lang="zh-CN" altLang="en-US"/>
              <a:pPr>
                <a:defRPr/>
              </a:pPr>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矩形 4"/>
          <p:cNvSpPr/>
          <p:nvPr/>
        </p:nvSpPr>
        <p:spPr>
          <a:xfrm>
            <a:off x="0" y="0"/>
            <a:ext cx="8928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 name="图片 5"/>
          <p:cNvPicPr>
            <a:picLocks noChangeAspect="1"/>
          </p:cNvPicPr>
          <p:nvPr/>
        </p:nvPicPr>
        <p:blipFill>
          <a:blip r:embed="rId3" cstate="print">
            <a:duotone>
              <a:schemeClr val="bg2"/>
              <a:srgbClr val="FFF1C1"/>
            </a:duotone>
          </a:blip>
          <a:stretch>
            <a:fillRect/>
          </a:stretch>
        </p:blipFill>
        <p:spPr>
          <a:xfrm>
            <a:off x="10847879" y="0"/>
            <a:ext cx="1344124" cy="1428736"/>
          </a:xfrm>
          <a:prstGeom prst="rect">
            <a:avLst/>
          </a:prstGeom>
          <a:noFill/>
          <a:ln>
            <a:noFill/>
          </a:ln>
        </p:spPr>
      </p:pic>
      <p:sp>
        <p:nvSpPr>
          <p:cNvPr id="4" name="日期占位符 1"/>
          <p:cNvSpPr>
            <a:spLocks noGrp="1"/>
          </p:cNvSpPr>
          <p:nvPr>
            <p:ph type="dt" sz="half" idx="10"/>
          </p:nvPr>
        </p:nvSpPr>
        <p:spPr/>
        <p:txBody>
          <a:bodyPr/>
          <a:lstStyle>
            <a:lvl1pPr>
              <a:defRPr/>
            </a:lvl1pPr>
          </a:lstStyle>
          <a:p>
            <a:pPr>
              <a:defRPr/>
            </a:pPr>
            <a:fld id="{A0C2C0A0-D5B3-4E3A-9EBB-6E6F8A47F154}" type="datetimeFigureOut">
              <a:rPr lang="zh-CN" altLang="en-US"/>
              <a:pPr>
                <a:defRPr/>
              </a:pPr>
              <a:t>2018-12-24</a:t>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3"/>
          <p:cNvSpPr>
            <a:spLocks noGrp="1"/>
          </p:cNvSpPr>
          <p:nvPr>
            <p:ph type="sldNum" sz="quarter" idx="12"/>
          </p:nvPr>
        </p:nvSpPr>
        <p:spPr/>
        <p:txBody>
          <a:bodyPr/>
          <a:lstStyle>
            <a:lvl1pPr>
              <a:defRPr/>
            </a:lvl1pPr>
          </a:lstStyle>
          <a:p>
            <a:pPr>
              <a:defRPr/>
            </a:pPr>
            <a:fld id="{2754C5A1-CC81-456F-966A-A6D41E69EB17}" type="slidenum">
              <a:rPr lang="zh-CN" altLang="en-US"/>
              <a:pPr>
                <a:defRPr/>
              </a:pPr>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矩形 7"/>
          <p:cNvSpPr/>
          <p:nvPr/>
        </p:nvSpPr>
        <p:spPr>
          <a:xfrm>
            <a:off x="0" y="0"/>
            <a:ext cx="897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图片 8"/>
          <p:cNvPicPr>
            <a:picLocks noChangeAspect="1"/>
          </p:cNvPicPr>
          <p:nvPr/>
        </p:nvPicPr>
        <p:blipFill>
          <a:blip r:embed="rId3" cstate="print">
            <a:duotone>
              <a:schemeClr val="bg2"/>
              <a:srgbClr val="FFF1C1"/>
            </a:duotone>
          </a:blip>
          <a:stretch>
            <a:fillRect/>
          </a:stretch>
        </p:blipFill>
        <p:spPr>
          <a:xfrm>
            <a:off x="10847879" y="0"/>
            <a:ext cx="1344124" cy="1428736"/>
          </a:xfrm>
          <a:prstGeom prst="rect">
            <a:avLst/>
          </a:prstGeom>
          <a:noFill/>
          <a:ln>
            <a:noFill/>
          </a:ln>
        </p:spPr>
      </p:pic>
      <p:sp>
        <p:nvSpPr>
          <p:cNvPr id="2" name="标题 1"/>
          <p:cNvSpPr>
            <a:spLocks noGrp="1"/>
          </p:cNvSpPr>
          <p:nvPr>
            <p:ph type="title"/>
          </p:nvPr>
        </p:nvSpPr>
        <p:spPr>
          <a:xfrm>
            <a:off x="614903" y="5357826"/>
            <a:ext cx="10968300" cy="768028"/>
          </a:xfrm>
        </p:spPr>
        <p:txBody>
          <a:bodyPr/>
          <a:lstStyle>
            <a:lvl1pPr algn="ctr">
              <a:defRPr lang="zh-CN" altLang="en-US" sz="3600" b="0" kern="1200" spc="50" dirty="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lang="zh-CN" altLang="en-US" smtClean="0"/>
              <a:t>单击此处编辑母版标题样式</a:t>
            </a:r>
            <a:endParaRPr lang="en-US"/>
          </a:p>
        </p:txBody>
      </p:sp>
      <p:sp>
        <p:nvSpPr>
          <p:cNvPr id="3" name="内容占位符 2"/>
          <p:cNvSpPr>
            <a:spLocks noGrp="1"/>
          </p:cNvSpPr>
          <p:nvPr>
            <p:ph idx="1"/>
          </p:nvPr>
        </p:nvSpPr>
        <p:spPr>
          <a:xfrm>
            <a:off x="613845" y="428635"/>
            <a:ext cx="6815667" cy="48577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7572115" y="1357298"/>
            <a:ext cx="4011084" cy="39290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4"/>
          <p:cNvSpPr>
            <a:spLocks noGrp="1"/>
          </p:cNvSpPr>
          <p:nvPr>
            <p:ph type="dt" sz="half" idx="10"/>
          </p:nvPr>
        </p:nvSpPr>
        <p:spPr/>
        <p:txBody>
          <a:bodyPr/>
          <a:lstStyle>
            <a:lvl1pPr>
              <a:defRPr/>
            </a:lvl1pPr>
          </a:lstStyle>
          <a:p>
            <a:pPr>
              <a:defRPr/>
            </a:pPr>
            <a:fld id="{D664F32A-18A6-47BE-BB4F-5EEFED525332}" type="datetimeFigureOut">
              <a:rPr lang="zh-CN" altLang="en-US"/>
              <a:pPr>
                <a:defRPr/>
              </a:pPr>
              <a:t>2018-12-24</a:t>
            </a:fld>
            <a:endParaRPr lang="zh-CN" altLang="en-US"/>
          </a:p>
        </p:txBody>
      </p:sp>
      <p:sp>
        <p:nvSpPr>
          <p:cNvPr id="8" name="页脚占位符 5"/>
          <p:cNvSpPr>
            <a:spLocks noGrp="1"/>
          </p:cNvSpPr>
          <p:nvPr>
            <p:ph type="ftr" sz="quarter" idx="11"/>
          </p:nvPr>
        </p:nvSpPr>
        <p:spPr/>
        <p:txBody>
          <a:bodyPr/>
          <a:lstStyle>
            <a:lvl1pPr>
              <a:defRPr/>
            </a:lvl1pPr>
          </a:lstStyle>
          <a:p>
            <a:pPr>
              <a:defRPr/>
            </a:pPr>
            <a:endParaRPr lang="zh-CN" altLang="en-US"/>
          </a:p>
        </p:txBody>
      </p:sp>
      <p:sp>
        <p:nvSpPr>
          <p:cNvPr id="9" name="灯片编号占位符 6"/>
          <p:cNvSpPr>
            <a:spLocks noGrp="1"/>
          </p:cNvSpPr>
          <p:nvPr>
            <p:ph type="sldNum" sz="quarter" idx="12"/>
          </p:nvPr>
        </p:nvSpPr>
        <p:spPr/>
        <p:txBody>
          <a:bodyPr/>
          <a:lstStyle>
            <a:lvl1pPr>
              <a:defRPr/>
            </a:lvl1pPr>
          </a:lstStyle>
          <a:p>
            <a:pPr>
              <a:defRPr/>
            </a:pPr>
            <a:fld id="{FC23175A-22DD-4CC5-AA67-277F7E347BF6}" type="slidenum">
              <a:rPr lang="zh-CN" altLang="en-US"/>
              <a:pPr>
                <a:defRPr/>
              </a:pPr>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7"/>
          <p:cNvSpPr/>
          <p:nvPr/>
        </p:nvSpPr>
        <p:spPr>
          <a:xfrm>
            <a:off x="0" y="0"/>
            <a:ext cx="8928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图片 8"/>
          <p:cNvPicPr>
            <a:picLocks noChangeAspect="1"/>
          </p:cNvPicPr>
          <p:nvPr/>
        </p:nvPicPr>
        <p:blipFill>
          <a:blip r:embed="rId3" cstate="print">
            <a:duotone>
              <a:schemeClr val="bg2"/>
              <a:srgbClr val="FFF1C1"/>
            </a:duotone>
          </a:blip>
          <a:stretch>
            <a:fillRect/>
          </a:stretch>
        </p:blipFill>
        <p:spPr>
          <a:xfrm>
            <a:off x="10847879" y="0"/>
            <a:ext cx="1344124" cy="1428736"/>
          </a:xfrm>
          <a:prstGeom prst="rect">
            <a:avLst/>
          </a:prstGeom>
          <a:noFill/>
          <a:ln>
            <a:noFill/>
          </a:ln>
        </p:spPr>
      </p:pic>
      <p:sp>
        <p:nvSpPr>
          <p:cNvPr id="2" name="标题 1"/>
          <p:cNvSpPr>
            <a:spLocks noGrp="1"/>
          </p:cNvSpPr>
          <p:nvPr>
            <p:ph type="title"/>
          </p:nvPr>
        </p:nvSpPr>
        <p:spPr>
          <a:xfrm>
            <a:off x="927064" y="214290"/>
            <a:ext cx="9931469" cy="781052"/>
          </a:xfrm>
        </p:spPr>
        <p:txBody>
          <a:bodyPr/>
          <a:lstStyle>
            <a:lvl1pPr algn="ctr" rtl="0">
              <a:spcBef>
                <a:spcPct val="0"/>
              </a:spcBef>
              <a:buNone/>
              <a:defRPr sz="3600" b="0" kern="1200" spc="5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lang="zh-CN" altLang="en-US" smtClean="0"/>
              <a:t>单击此处编辑母版标题样式</a:t>
            </a:r>
            <a:endParaRPr lang="en-US"/>
          </a:p>
        </p:txBody>
      </p:sp>
      <p:sp>
        <p:nvSpPr>
          <p:cNvPr id="3" name="图片占位符 2"/>
          <p:cNvSpPr>
            <a:spLocks noGrp="1"/>
          </p:cNvSpPr>
          <p:nvPr>
            <p:ph type="pic" idx="1"/>
          </p:nvPr>
        </p:nvSpPr>
        <p:spPr>
          <a:xfrm>
            <a:off x="908020" y="1000108"/>
            <a:ext cx="9936480" cy="5214974"/>
          </a:xfrm>
          <a:prstGeom prst="snip2DiagRect">
            <a:avLst>
              <a:gd name="adj1" fmla="val 0"/>
              <a:gd name="adj2" fmla="val 17946"/>
            </a:avLst>
          </a:prstGeom>
        </p:spPr>
        <p:style>
          <a:lnRef idx="2">
            <a:schemeClr val="accent1"/>
          </a:lnRef>
          <a:fillRef idx="1">
            <a:schemeClr val="lt1"/>
          </a:fillRef>
          <a:effectRef idx="0">
            <a:schemeClr val="accent1"/>
          </a:effectRef>
          <a:fontRef idx="minor">
            <a:schemeClr val="dk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a:p>
        </p:txBody>
      </p:sp>
      <p:sp>
        <p:nvSpPr>
          <p:cNvPr id="4" name="文本占位符 3"/>
          <p:cNvSpPr>
            <a:spLocks noGrp="1"/>
          </p:cNvSpPr>
          <p:nvPr>
            <p:ph type="body" sz="half" idx="2"/>
          </p:nvPr>
        </p:nvSpPr>
        <p:spPr>
          <a:xfrm>
            <a:off x="6604003" y="6243670"/>
            <a:ext cx="4240500" cy="614367"/>
          </a:xfrm>
        </p:spPr>
        <p:txBody>
          <a:bodyPr/>
          <a:lstStyle>
            <a:lvl1pPr marL="0" indent="0" algn="r">
              <a:buNone/>
              <a:defRPr sz="1400"/>
            </a:lvl1pPr>
            <a:lvl2pPr marL="457200" indent="0" algn="r">
              <a:buNone/>
              <a:defRPr sz="1200"/>
            </a:lvl2pPr>
            <a:lvl3pPr marL="914400" indent="0" algn="r">
              <a:buNone/>
              <a:defRPr sz="1000"/>
            </a:lvl3pPr>
            <a:lvl4pPr marL="1371600" indent="0" algn="r">
              <a:buNone/>
              <a:defRPr sz="900"/>
            </a:lvl4pPr>
            <a:lvl5pPr marL="1828800" indent="0" algn="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7" name="日期占位符 4"/>
          <p:cNvSpPr>
            <a:spLocks noGrp="1"/>
          </p:cNvSpPr>
          <p:nvPr>
            <p:ph type="dt" sz="half" idx="10"/>
          </p:nvPr>
        </p:nvSpPr>
        <p:spPr>
          <a:xfrm>
            <a:off x="812800" y="6492875"/>
            <a:ext cx="2235200" cy="365125"/>
          </a:xfrm>
        </p:spPr>
        <p:txBody>
          <a:bodyPr/>
          <a:lstStyle>
            <a:lvl1pPr>
              <a:defRPr/>
            </a:lvl1pPr>
          </a:lstStyle>
          <a:p>
            <a:pPr>
              <a:defRPr/>
            </a:pPr>
            <a:fld id="{1007802B-EC39-4FBC-AE4C-6E888EABBDA4}" type="datetimeFigureOut">
              <a:rPr lang="zh-CN" altLang="en-US"/>
              <a:pPr>
                <a:defRPr/>
              </a:pPr>
              <a:t>2018-12-24</a:t>
            </a:fld>
            <a:endParaRPr lang="zh-CN" altLang="en-US"/>
          </a:p>
        </p:txBody>
      </p:sp>
      <p:sp>
        <p:nvSpPr>
          <p:cNvPr id="8" name="页脚占位符 5"/>
          <p:cNvSpPr>
            <a:spLocks noGrp="1"/>
          </p:cNvSpPr>
          <p:nvPr>
            <p:ph type="ftr" sz="quarter" idx="11"/>
          </p:nvPr>
        </p:nvSpPr>
        <p:spPr>
          <a:xfrm>
            <a:off x="3048000" y="6492875"/>
            <a:ext cx="3524250" cy="365125"/>
          </a:xfrm>
        </p:spPr>
        <p:txBody>
          <a:bodyPr/>
          <a:lstStyle>
            <a:lvl1pPr>
              <a:defRPr/>
            </a:lvl1pPr>
          </a:lstStyle>
          <a:p>
            <a:pPr>
              <a:defRPr/>
            </a:pPr>
            <a:endParaRPr lang="zh-CN" altLang="en-US"/>
          </a:p>
        </p:txBody>
      </p:sp>
      <p:sp>
        <p:nvSpPr>
          <p:cNvPr id="9" name="灯片编号占位符 6"/>
          <p:cNvSpPr>
            <a:spLocks noGrp="1"/>
          </p:cNvSpPr>
          <p:nvPr>
            <p:ph type="sldNum" sz="quarter" idx="12"/>
          </p:nvPr>
        </p:nvSpPr>
        <p:spPr>
          <a:xfrm>
            <a:off x="911225" y="5346700"/>
            <a:ext cx="1160463" cy="871538"/>
          </a:xfrm>
          <a:prstGeom prst="rtTriangle">
            <a:avLst/>
          </a:prstGeom>
          <a:noFill/>
        </p:spPr>
        <p:style>
          <a:lnRef idx="2">
            <a:schemeClr val="accent1"/>
          </a:lnRef>
          <a:fillRef idx="1">
            <a:schemeClr val="lt1"/>
          </a:fillRef>
          <a:effectRef idx="0">
            <a:schemeClr val="accent1"/>
          </a:effectRef>
          <a:fontRef idx="minor">
            <a:schemeClr val="dk1"/>
          </a:fontRef>
        </p:style>
        <p:txBody>
          <a:bodyPr/>
          <a:lstStyle>
            <a:lvl1pPr>
              <a:defRPr/>
            </a:lvl1pPr>
          </a:lstStyle>
          <a:p>
            <a:pPr>
              <a:defRPr/>
            </a:pPr>
            <a:fld id="{070F17B9-BD3C-4939-8D92-44CD0A6B0BE1}" type="slidenum">
              <a:rPr lang="zh-CN" altLang="en-US"/>
              <a:pPr>
                <a:defRPr/>
              </a:pPr>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4" name="矩形 6"/>
          <p:cNvSpPr/>
          <p:nvPr/>
        </p:nvSpPr>
        <p:spPr>
          <a:xfrm>
            <a:off x="0" y="0"/>
            <a:ext cx="8928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 name="图片 7"/>
          <p:cNvPicPr>
            <a:picLocks noChangeAspect="1"/>
          </p:cNvPicPr>
          <p:nvPr/>
        </p:nvPicPr>
        <p:blipFill>
          <a:blip r:embed="rId3" cstate="print">
            <a:duotone>
              <a:schemeClr val="bg2"/>
              <a:srgbClr val="FFF1C1"/>
            </a:duotone>
          </a:blip>
          <a:stretch>
            <a:fillRect/>
          </a:stretch>
        </p:blipFill>
        <p:spPr>
          <a:xfrm>
            <a:off x="10847879" y="0"/>
            <a:ext cx="1344124" cy="1428736"/>
          </a:xfrm>
          <a:prstGeom prst="rect">
            <a:avLst/>
          </a:prstGeom>
          <a:noFill/>
          <a:ln>
            <a:noFill/>
          </a:ln>
        </p:spPr>
      </p:pic>
      <p:sp>
        <p:nvSpPr>
          <p:cNvPr id="2" name="标题 1"/>
          <p:cNvSpPr>
            <a:spLocks noGrp="1"/>
          </p:cNvSpPr>
          <p:nvPr>
            <p:ph type="title"/>
          </p:nvPr>
        </p:nvSpPr>
        <p:spPr/>
        <p:txBody>
          <a:bodyPr/>
          <a:lstStyle>
            <a:lvl1pPr algn="r">
              <a:defRPr/>
            </a:lvl1pPr>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609600" y="1500184"/>
            <a:ext cx="10972800" cy="471490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日期占位符 3"/>
          <p:cNvSpPr>
            <a:spLocks noGrp="1"/>
          </p:cNvSpPr>
          <p:nvPr>
            <p:ph type="dt" sz="half" idx="10"/>
          </p:nvPr>
        </p:nvSpPr>
        <p:spPr/>
        <p:txBody>
          <a:bodyPr/>
          <a:lstStyle>
            <a:lvl1pPr>
              <a:defRPr/>
            </a:lvl1pPr>
          </a:lstStyle>
          <a:p>
            <a:pPr>
              <a:defRPr/>
            </a:pPr>
            <a:fld id="{94A15AE2-2B23-412C-BDBA-7A32F7628248}" type="datetimeFigureOut">
              <a:rPr lang="zh-CN" altLang="en-US"/>
              <a:pPr>
                <a:defRPr/>
              </a:pPr>
              <a:t>2018-12-24</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pPr>
              <a:defRPr/>
            </a:pPr>
            <a:fld id="{0008068D-B6B1-47BA-B598-5441AFC52293}" type="slidenum">
              <a:rPr lang="zh-CN" altLang="en-US"/>
              <a:pPr>
                <a:defRPr/>
              </a:pPr>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4" name="矩形 6"/>
          <p:cNvSpPr/>
          <p:nvPr/>
        </p:nvSpPr>
        <p:spPr>
          <a:xfrm>
            <a:off x="0" y="0"/>
            <a:ext cx="8928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 name="图片 7"/>
          <p:cNvPicPr>
            <a:picLocks noChangeAspect="1"/>
          </p:cNvPicPr>
          <p:nvPr/>
        </p:nvPicPr>
        <p:blipFill>
          <a:blip r:embed="rId3" cstate="print">
            <a:duotone>
              <a:schemeClr val="bg2"/>
              <a:srgbClr val="FFF1C1"/>
            </a:duotone>
          </a:blip>
          <a:stretch>
            <a:fillRect/>
          </a:stretch>
        </p:blipFill>
        <p:spPr>
          <a:xfrm>
            <a:off x="10847879" y="0"/>
            <a:ext cx="1344124" cy="1428736"/>
          </a:xfrm>
          <a:prstGeom prst="rect">
            <a:avLst/>
          </a:prstGeom>
          <a:noFill/>
          <a:ln>
            <a:noFill/>
          </a:ln>
        </p:spPr>
      </p:pic>
      <p:sp>
        <p:nvSpPr>
          <p:cNvPr id="2" name="竖排标题 1"/>
          <p:cNvSpPr>
            <a:spLocks noGrp="1"/>
          </p:cNvSpPr>
          <p:nvPr>
            <p:ph type="title" orient="vert"/>
          </p:nvPr>
        </p:nvSpPr>
        <p:spPr>
          <a:xfrm>
            <a:off x="9715525" y="274638"/>
            <a:ext cx="1866875" cy="5940444"/>
          </a:xfrm>
        </p:spPr>
        <p:txBody>
          <a:bodyPr vert="eaVert"/>
          <a:lstStyle>
            <a:lvl1pPr algn="ctr">
              <a:defRPr>
                <a:effectLst>
                  <a:outerShdw dist="50800" dir="18900000" algn="tl" rotWithShape="0">
                    <a:srgbClr val="000000">
                      <a:alpha val="75000"/>
                    </a:srgbClr>
                  </a:outerShdw>
                </a:effectLst>
              </a:defRPr>
            </a:lvl1pPr>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609601" y="274638"/>
            <a:ext cx="9010675" cy="59404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日期占位符 3"/>
          <p:cNvSpPr>
            <a:spLocks noGrp="1"/>
          </p:cNvSpPr>
          <p:nvPr>
            <p:ph type="dt" sz="half" idx="10"/>
          </p:nvPr>
        </p:nvSpPr>
        <p:spPr/>
        <p:txBody>
          <a:bodyPr/>
          <a:lstStyle>
            <a:lvl1pPr>
              <a:defRPr/>
            </a:lvl1pPr>
          </a:lstStyle>
          <a:p>
            <a:pPr>
              <a:defRPr/>
            </a:pPr>
            <a:fld id="{7BF7D268-BCA3-4E40-820F-94CBF7EB1172}" type="datetimeFigureOut">
              <a:rPr lang="zh-CN" altLang="en-US"/>
              <a:pPr>
                <a:defRPr/>
              </a:pPr>
              <a:t>2018-12-24</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pPr>
              <a:defRPr/>
            </a:pPr>
            <a:fld id="{8710ADD2-0F0D-4418-B4A7-25E0D0CBDC7E}" type="slidenum">
              <a:rPr lang="zh-CN" altLang="en-US"/>
              <a:pPr>
                <a:defRPr/>
              </a:pPr>
              <a:t>‹#›</a:t>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1173158"/>
            <a:ext cx="10363200" cy="1470025"/>
          </a:xfrm>
        </p:spPr>
        <p:txBody>
          <a:bodyPr anchor="b"/>
          <a:lstStyle>
            <a:lvl1pPr algn="l">
              <a:defRPr sz="4800"/>
            </a:lvl1pPr>
          </a:lstStyle>
          <a:p>
            <a:r>
              <a:rPr lang="zh-CN" altLang="en-US" smtClean="0"/>
              <a:t>单击此处编辑母版标题样式</a:t>
            </a:r>
            <a:endParaRPr lang="en-US"/>
          </a:p>
        </p:txBody>
      </p:sp>
      <p:sp>
        <p:nvSpPr>
          <p:cNvPr id="3" name="副标题 2"/>
          <p:cNvSpPr>
            <a:spLocks noGrp="1"/>
          </p:cNvSpPr>
          <p:nvPr>
            <p:ph type="subTitle" idx="1"/>
          </p:nvPr>
        </p:nvSpPr>
        <p:spPr>
          <a:xfrm>
            <a:off x="916956" y="2643182"/>
            <a:ext cx="8893821"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lvl1pPr>
              <a:defRPr/>
            </a:lvl1pPr>
          </a:lstStyle>
          <a:p>
            <a:pPr>
              <a:defRPr/>
            </a:pPr>
            <a:fld id="{222D6B34-5283-4DEA-A9D6-35598A7AF5E4}" type="datetimeFigureOut">
              <a:rPr lang="zh-CN" altLang="en-US"/>
              <a:pPr>
                <a:defRPr/>
              </a:pPr>
              <a:t>2018-12-24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282DBE0-2EF1-4164-A00A-26F22E58B0B7}" type="slidenum">
              <a:rPr lang="zh-CN" altLang="en-US"/>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83A98242-77BF-4774-8385-4D6A63A93557}" type="datetimeFigureOut">
              <a:rPr lang="zh-CN" altLang="en-US"/>
              <a:pPr>
                <a:defRPr/>
              </a:pPr>
              <a:t>2018-12-24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66B5263-A1DA-4180-A6F3-F495440460F3}" type="slidenum">
              <a:rPr lang="zh-CN" altLang="en-US"/>
              <a:pPr>
                <a:defRPr/>
              </a:pPr>
              <a:t>‹#›</a:t>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2924181"/>
            <a:ext cx="10363200" cy="1362075"/>
          </a:xfrm>
        </p:spPr>
        <p:txBody>
          <a:bodyPr anchor="t"/>
          <a:lstStyle>
            <a:lvl1pPr algn="l">
              <a:defRPr sz="4400" b="0"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914400" y="1428760"/>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F2DED1F3-19F7-43BB-8B07-75ECCCF7191C}" type="datetimeFigureOut">
              <a:rPr lang="zh-CN" altLang="en-US"/>
              <a:pPr>
                <a:defRPr/>
              </a:pPr>
              <a:t>2018-12-24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7AA6B55-B5F5-403A-A4F5-7BBF5B375386}" type="slidenum">
              <a:rPr lang="zh-CN" altLang="en-US"/>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F5E20830-F882-4842-83AF-78DE4640F46A}" type="datetimeFigureOut">
              <a:rPr lang="zh-CN" altLang="en-US"/>
              <a:pPr>
                <a:defRPr/>
              </a:pPr>
              <a:t>2018-12-24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C1F3380-92EB-4CE4-9175-C3C0967C5711}" type="slidenum">
              <a:rPr lang="zh-CN" altLang="en-US"/>
              <a:pPr>
                <a:defRPr/>
              </a:pPr>
              <a:t>‹#›</a:t>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619338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8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3"/>
          <p:cNvSpPr>
            <a:spLocks noGrp="1"/>
          </p:cNvSpPr>
          <p:nvPr>
            <p:ph type="dt" sz="half" idx="10"/>
          </p:nvPr>
        </p:nvSpPr>
        <p:spPr/>
        <p:txBody>
          <a:bodyPr/>
          <a:lstStyle>
            <a:lvl1pPr>
              <a:defRPr/>
            </a:lvl1pPr>
          </a:lstStyle>
          <a:p>
            <a:pPr>
              <a:defRPr/>
            </a:pPr>
            <a:fld id="{A4DD6A2A-0339-4C3E-BD8C-866DD8662E17}" type="datetimeFigureOut">
              <a:rPr lang="zh-CN" altLang="en-US"/>
              <a:pPr>
                <a:defRPr/>
              </a:pPr>
              <a:t>2018-12-24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A6376DFE-5C4D-416E-8F96-69AB55FD8CFF}"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8000" y="1143000"/>
            <a:ext cx="11176000" cy="1069848"/>
          </a:xfrm>
        </p:spPr>
        <p:txBody>
          <a:bodyPr/>
          <a:lstStyle>
            <a:lvl1pPr>
              <a:defRPr sz="4000" b="0" i="0" cap="none" baseline="0"/>
            </a:lvl1pPr>
          </a:lstStyle>
          <a:p>
            <a:r>
              <a:rPr lang="zh-CN" altLang="en-US" smtClean="0"/>
              <a:t>单击此处编辑母版标题样式</a:t>
            </a:r>
            <a:endParaRPr lang="en-US"/>
          </a:p>
        </p:txBody>
      </p:sp>
      <p:sp>
        <p:nvSpPr>
          <p:cNvPr id="3" name="文本占位符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p>
        </p:txBody>
      </p:sp>
      <p:sp>
        <p:nvSpPr>
          <p:cNvPr id="4" name="文本占位符 3"/>
          <p:cNvSpPr>
            <a:spLocks noGrp="1"/>
          </p:cNvSpPr>
          <p:nvPr>
            <p:ph type="body" sz="half" idx="3"/>
          </p:nvPr>
        </p:nvSpPr>
        <p:spPr>
          <a:xfrm>
            <a:off x="6295001"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p>
        </p:txBody>
      </p:sp>
      <p:sp>
        <p:nvSpPr>
          <p:cNvPr id="5" name="内容占位符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内容占位符 5"/>
          <p:cNvSpPr>
            <a:spLocks noGrp="1"/>
          </p:cNvSpPr>
          <p:nvPr>
            <p:ph sz="quarter" idx="4"/>
          </p:nvPr>
        </p:nvSpPr>
        <p:spPr>
          <a:xfrm>
            <a:off x="6291106" y="2708519"/>
            <a:ext cx="5389033" cy="3886200"/>
          </a:xfrm>
        </p:spPr>
        <p:txBody>
          <a:bodyPr/>
          <a:lstStyle>
            <a:lvl1pPr>
              <a:defRPr sz="2000"/>
            </a:lvl1pPr>
            <a:lvl2pPr>
              <a:defRPr sz="20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25"/>
          <p:cNvSpPr>
            <a:spLocks noGrp="1"/>
          </p:cNvSpPr>
          <p:nvPr>
            <p:ph type="dt" sz="half" idx="10"/>
          </p:nvPr>
        </p:nvSpPr>
        <p:spPr/>
        <p:txBody>
          <a:bodyPr rtlCol="0"/>
          <a:lstStyle>
            <a:lvl1pPr>
              <a:defRPr/>
            </a:lvl1pPr>
          </a:lstStyle>
          <a:p>
            <a:pPr>
              <a:defRPr/>
            </a:pPr>
            <a:fld id="{6DB8DAFF-21AA-482E-B2F5-B140C8C9880E}" type="datetimeFigureOut">
              <a:rPr lang="zh-CN" altLang="en-US"/>
              <a:pPr>
                <a:defRPr/>
              </a:pPr>
              <a:t>2018-12-24</a:t>
            </a:fld>
            <a:endParaRPr lang="zh-CN" altLang="en-US"/>
          </a:p>
        </p:txBody>
      </p:sp>
      <p:sp>
        <p:nvSpPr>
          <p:cNvPr id="8" name="灯片编号占位符 26"/>
          <p:cNvSpPr>
            <a:spLocks noGrp="1"/>
          </p:cNvSpPr>
          <p:nvPr>
            <p:ph type="sldNum" sz="quarter" idx="11"/>
          </p:nvPr>
        </p:nvSpPr>
        <p:spPr/>
        <p:txBody>
          <a:bodyPr rtlCol="0"/>
          <a:lstStyle>
            <a:lvl1pPr>
              <a:defRPr/>
            </a:lvl1pPr>
          </a:lstStyle>
          <a:p>
            <a:pPr>
              <a:defRPr/>
            </a:pPr>
            <a:fld id="{8A27ED19-520D-4185-83AD-12E26F1EBC79}" type="slidenum">
              <a:rPr lang="zh-CN" altLang="en-US"/>
              <a:pPr>
                <a:defRPr/>
              </a:pPr>
              <a:t>‹#›</a:t>
            </a:fld>
            <a:endParaRPr lang="zh-CN" altLang="en-US"/>
          </a:p>
        </p:txBody>
      </p:sp>
      <p:sp>
        <p:nvSpPr>
          <p:cNvPr id="9" name="页脚占位符 27"/>
          <p:cNvSpPr>
            <a:spLocks noGrp="1"/>
          </p:cNvSpPr>
          <p:nvPr>
            <p:ph type="ftr" sz="quarter" idx="12"/>
          </p:nvPr>
        </p:nvSpPr>
        <p:spPr/>
        <p:txBody>
          <a:bodyPr rtlCol="0"/>
          <a:lstStyle>
            <a:lvl1pPr>
              <a:defRPr/>
            </a:lvl1pPr>
          </a:lstStyle>
          <a:p>
            <a:pPr>
              <a:defRPr/>
            </a:pPr>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3"/>
          <p:cNvSpPr>
            <a:spLocks noGrp="1"/>
          </p:cNvSpPr>
          <p:nvPr>
            <p:ph type="dt" sz="half" idx="10"/>
          </p:nvPr>
        </p:nvSpPr>
        <p:spPr/>
        <p:txBody>
          <a:bodyPr/>
          <a:lstStyle>
            <a:lvl1pPr>
              <a:defRPr/>
            </a:lvl1pPr>
          </a:lstStyle>
          <a:p>
            <a:pPr>
              <a:defRPr/>
            </a:pPr>
            <a:fld id="{1FB8D3D5-7003-469A-9C68-B37D0397234A}" type="datetimeFigureOut">
              <a:rPr lang="zh-CN" altLang="en-US"/>
              <a:pPr>
                <a:defRPr/>
              </a:pPr>
              <a:t>2018-12-24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C9E89FBD-F808-463F-A826-E99FA292C471}" type="slidenum">
              <a:rPr lang="zh-CN" altLang="en-US"/>
              <a:pPr>
                <a:defRPr/>
              </a:pPr>
              <a:t>‹#›</a:t>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91B1BB3E-17CE-4FEB-BC06-93ED95B72C02}" type="datetimeFigureOut">
              <a:rPr lang="zh-CN" altLang="en-US"/>
              <a:pPr>
                <a:defRPr/>
              </a:pPr>
              <a:t>2018-12-24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375CD02C-1A57-46B4-A57F-9A0D0EA05D20}" type="slidenum">
              <a:rPr lang="zh-CN" altLang="en-US"/>
              <a:pPr>
                <a:defRPr/>
              </a:pPr>
              <a:t>‹#›</a:t>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613845" y="1071546"/>
            <a:ext cx="6815667"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7572111" y="1071561"/>
            <a:ext cx="4011084"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2" name="标题 1"/>
          <p:cNvSpPr>
            <a:spLocks noGrp="1"/>
          </p:cNvSpPr>
          <p:nvPr>
            <p:ph type="title"/>
          </p:nvPr>
        </p:nvSpPr>
        <p:spPr>
          <a:xfrm>
            <a:off x="609620" y="285728"/>
            <a:ext cx="10974657" cy="696626"/>
          </a:xfrm>
        </p:spPr>
        <p:txBody>
          <a:bodyPr/>
          <a:lstStyle>
            <a:lvl1pPr algn="ctr">
              <a:defRPr sz="3600" b="0"/>
            </a:lvl1pPr>
          </a:lstStyle>
          <a:p>
            <a:r>
              <a:rPr lang="zh-CN" altLang="en-US" smtClean="0"/>
              <a:t>单击此处编辑母版标题样式</a:t>
            </a:r>
            <a:endParaRPr lang="en-US"/>
          </a:p>
        </p:txBody>
      </p:sp>
      <p:sp>
        <p:nvSpPr>
          <p:cNvPr id="5" name="日期占位符 3"/>
          <p:cNvSpPr>
            <a:spLocks noGrp="1"/>
          </p:cNvSpPr>
          <p:nvPr>
            <p:ph type="dt" sz="half" idx="10"/>
          </p:nvPr>
        </p:nvSpPr>
        <p:spPr/>
        <p:txBody>
          <a:bodyPr/>
          <a:lstStyle>
            <a:lvl1pPr>
              <a:defRPr/>
            </a:lvl1pPr>
          </a:lstStyle>
          <a:p>
            <a:pPr>
              <a:defRPr/>
            </a:pPr>
            <a:fld id="{C728B32B-D1A2-4735-9027-9F4617616050}" type="datetimeFigureOut">
              <a:rPr lang="zh-CN" altLang="en-US"/>
              <a:pPr>
                <a:defRPr/>
              </a:pPr>
              <a:t>2018-12-24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F583EB7-D0AE-4EC2-A1DB-A86A5587A0C6}" type="slidenum">
              <a:rPr lang="zh-CN" altLang="en-US"/>
              <a:pPr>
                <a:defRPr/>
              </a:pPr>
              <a:t>‹#›</a:t>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0668032" y="642918"/>
            <a:ext cx="1047757" cy="4572032"/>
          </a:xfrm>
        </p:spPr>
        <p:txBody>
          <a:bodyPr vert="eaVert"/>
          <a:lstStyle>
            <a:lvl1pPr algn="l">
              <a:defRPr sz="2400" b="0"/>
            </a:lvl1pPr>
          </a:lstStyle>
          <a:p>
            <a:r>
              <a:rPr lang="zh-CN" altLang="en-US" smtClean="0"/>
              <a:t>单击此处编辑母版标题样式</a:t>
            </a:r>
            <a:endParaRPr lang="en-US"/>
          </a:p>
        </p:txBody>
      </p:sp>
      <p:sp>
        <p:nvSpPr>
          <p:cNvPr id="3" name="图片占位符 2"/>
          <p:cNvSpPr>
            <a:spLocks noGrp="1"/>
          </p:cNvSpPr>
          <p:nvPr>
            <p:ph type="pic" idx="1"/>
          </p:nvPr>
        </p:nvSpPr>
        <p:spPr>
          <a:xfrm>
            <a:off x="590565" y="541340"/>
            <a:ext cx="8553459"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a:p>
        </p:txBody>
      </p:sp>
      <p:sp>
        <p:nvSpPr>
          <p:cNvPr id="4" name="文本占位符 3"/>
          <p:cNvSpPr>
            <a:spLocks noGrp="1"/>
          </p:cNvSpPr>
          <p:nvPr>
            <p:ph type="body" sz="half" idx="2"/>
          </p:nvPr>
        </p:nvSpPr>
        <p:spPr>
          <a:xfrm>
            <a:off x="9429776" y="1000108"/>
            <a:ext cx="1219157"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635004C1-90BA-4F74-A4B4-BFD31668672E}" type="datetimeFigureOut">
              <a:rPr lang="zh-CN" altLang="en-US"/>
              <a:pPr>
                <a:defRPr/>
              </a:pPr>
              <a:t>2018-12-24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FC51FB9-DA60-460E-A18E-AECFA73089FB}" type="slidenum">
              <a:rPr lang="zh-CN" altLang="en-US"/>
              <a:pPr>
                <a:defRPr/>
              </a:pPr>
              <a:t>‹#›</a:t>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672C2E1E-8054-476B-81EF-D94FC800C375}" type="datetimeFigureOut">
              <a:rPr lang="zh-CN" altLang="en-US"/>
              <a:pPr>
                <a:defRPr/>
              </a:pPr>
              <a:t>2018-12-24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C237783-8EF6-4A5B-B9C7-F626EBA226D9}" type="slidenum">
              <a:rPr lang="zh-CN" altLang="en-US"/>
              <a:pPr>
                <a:defRPr/>
              </a:pPr>
              <a:t>‹#›</a:t>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525024" y="274653"/>
            <a:ext cx="2057376"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609600" y="274653"/>
            <a:ext cx="8820173"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DA395D7C-1C9C-4386-9D2D-691F1FD2CFE2}" type="datetimeFigureOut">
              <a:rPr lang="zh-CN" altLang="en-US"/>
              <a:pPr>
                <a:defRPr/>
              </a:pPr>
              <a:t>2018-12-24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28DA010-CFB3-4EBC-9E2C-32A61B782CA2}" type="slidenum">
              <a:rPr lang="zh-CN" altLang="en-US"/>
              <a:pPr>
                <a:defRPr/>
              </a:pPr>
              <a:t>‹#›</a:t>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图片 8"/>
          <p:cNvPicPr>
            <a:picLocks noChangeAspect="1"/>
          </p:cNvPicPr>
          <p:nvPr/>
        </p:nvPicPr>
        <p:blipFill>
          <a:blip r:embed="rId3" cstate="print">
            <a:duotone>
              <a:schemeClr val="bg2"/>
              <a:srgbClr val="FFF1C1"/>
            </a:duotone>
            <a:lum bright="-10000" contrast="-40000"/>
          </a:blip>
          <a:stretch>
            <a:fillRect/>
          </a:stretch>
        </p:blipFill>
        <p:spPr>
          <a:xfrm>
            <a:off x="10" y="5214950"/>
            <a:ext cx="1962897" cy="1643050"/>
          </a:xfrm>
          <a:prstGeom prst="rect">
            <a:avLst/>
          </a:prstGeom>
          <a:noFill/>
          <a:ln>
            <a:noFill/>
          </a:ln>
        </p:spPr>
      </p:pic>
      <p:sp>
        <p:nvSpPr>
          <p:cNvPr id="2" name="标题 1"/>
          <p:cNvSpPr>
            <a:spLocks noGrp="1"/>
          </p:cNvSpPr>
          <p:nvPr>
            <p:ph type="ctrTitle"/>
          </p:nvPr>
        </p:nvSpPr>
        <p:spPr>
          <a:xfrm>
            <a:off x="914400" y="1214425"/>
            <a:ext cx="10363200" cy="1470025"/>
          </a:xfrm>
        </p:spPr>
        <p:txBody>
          <a:bodyPr/>
          <a:lstStyle>
            <a:lvl1pPr algn="ctr">
              <a:defRPr sz="4800"/>
            </a:lvl1pPr>
          </a:lstStyle>
          <a:p>
            <a:r>
              <a:rPr lang="zh-CN" altLang="en-US" smtClean="0"/>
              <a:t>单击此处编辑母版标题样式</a:t>
            </a:r>
            <a:endParaRPr lang="en-US"/>
          </a:p>
        </p:txBody>
      </p:sp>
      <p:sp>
        <p:nvSpPr>
          <p:cNvPr id="3" name="副标题 2"/>
          <p:cNvSpPr>
            <a:spLocks noGrp="1"/>
          </p:cNvSpPr>
          <p:nvPr>
            <p:ph type="subTitle" idx="1"/>
          </p:nvPr>
        </p:nvSpPr>
        <p:spPr>
          <a:xfrm>
            <a:off x="2028980" y="2759587"/>
            <a:ext cx="8134045" cy="1740989"/>
          </a:xfrm>
        </p:spPr>
        <p:txBody>
          <a:bodyPr/>
          <a:lstStyle>
            <a:lvl1pPr marL="0" indent="0" algn="ctr">
              <a:buNone/>
              <a:defRPr lang="zh-CN" altLang="en-US" dirty="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5" name="日期占位符 3"/>
          <p:cNvSpPr>
            <a:spLocks noGrp="1"/>
          </p:cNvSpPr>
          <p:nvPr>
            <p:ph type="dt" sz="half" idx="10"/>
          </p:nvPr>
        </p:nvSpPr>
        <p:spPr/>
        <p:txBody>
          <a:bodyPr/>
          <a:lstStyle>
            <a:lvl1pPr>
              <a:defRPr/>
            </a:lvl1pPr>
          </a:lstStyle>
          <a:p>
            <a:pPr>
              <a:defRPr/>
            </a:pPr>
            <a:fld id="{E6E4A681-0390-46CC-8CA2-681931B222BD}" type="datetimeFigureOut">
              <a:rPr lang="zh-CN" altLang="en-US"/>
              <a:pPr>
                <a:defRPr/>
              </a:pPr>
              <a:t>2018-12-24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AC88F73-5CDD-44B6-8337-260FFEA62508}"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矩形 6"/>
          <p:cNvSpPr/>
          <p:nvPr/>
        </p:nvSpPr>
        <p:spPr>
          <a:xfrm>
            <a:off x="0" y="0"/>
            <a:ext cx="8928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 name="图片 7"/>
          <p:cNvPicPr>
            <a:picLocks noChangeAspect="1"/>
          </p:cNvPicPr>
          <p:nvPr/>
        </p:nvPicPr>
        <p:blipFill>
          <a:blip r:embed="rId3" cstate="print">
            <a:duotone>
              <a:schemeClr val="bg2"/>
              <a:srgbClr val="FFF1C1"/>
            </a:duotone>
          </a:blip>
          <a:stretch>
            <a:fillRect/>
          </a:stretch>
        </p:blipFill>
        <p:spPr>
          <a:xfrm>
            <a:off x="10847879" y="0"/>
            <a:ext cx="1344124" cy="1428736"/>
          </a:xfrm>
          <a:prstGeom prst="rect">
            <a:avLst/>
          </a:prstGeom>
          <a:noFill/>
          <a:ln>
            <a:noFill/>
          </a:ln>
        </p:spPr>
      </p:pic>
      <p:sp>
        <p:nvSpPr>
          <p:cNvPr id="2" name="标题 1"/>
          <p:cNvSpPr>
            <a:spLocks noGrp="1"/>
          </p:cNvSpPr>
          <p:nvPr>
            <p:ph type="title"/>
          </p:nvPr>
        </p:nvSpPr>
        <p:spPr/>
        <p:txBody>
          <a:bodyPr/>
          <a:lstStyle>
            <a:lvl1pPr algn="l">
              <a:defRPr/>
            </a:lvl1p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日期占位符 3"/>
          <p:cNvSpPr>
            <a:spLocks noGrp="1"/>
          </p:cNvSpPr>
          <p:nvPr>
            <p:ph type="dt" sz="half" idx="10"/>
          </p:nvPr>
        </p:nvSpPr>
        <p:spPr/>
        <p:txBody>
          <a:bodyPr/>
          <a:lstStyle>
            <a:lvl1pPr>
              <a:defRPr/>
            </a:lvl1pPr>
          </a:lstStyle>
          <a:p>
            <a:pPr>
              <a:defRPr/>
            </a:pPr>
            <a:fld id="{30FE84FA-01CE-415D-8335-951DDD0266BF}" type="datetimeFigureOut">
              <a:rPr lang="zh-CN" altLang="en-US"/>
              <a:pPr>
                <a:defRPr/>
              </a:pPr>
              <a:t>2018-12-24</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pPr>
              <a:defRPr/>
            </a:pPr>
            <a:fld id="{550CA416-66A0-4930-92C7-62EE0F737A40}" type="slidenum">
              <a:rPr lang="zh-CN" altLang="en-US"/>
              <a:pPr>
                <a:defRPr/>
              </a:pPr>
              <a:t>‹#›</a:t>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图片 6"/>
          <p:cNvPicPr>
            <a:picLocks noChangeAspect="1"/>
          </p:cNvPicPr>
          <p:nvPr/>
        </p:nvPicPr>
        <p:blipFill>
          <a:blip r:embed="rId3" cstate="print">
            <a:duotone>
              <a:schemeClr val="bg2"/>
              <a:srgbClr val="FFF1C1"/>
            </a:duotone>
            <a:lum bright="-10000" contrast="-30000"/>
          </a:blip>
          <a:stretch>
            <a:fillRect/>
          </a:stretch>
        </p:blipFill>
        <p:spPr>
          <a:xfrm>
            <a:off x="9974181" y="0"/>
            <a:ext cx="2217819" cy="2357430"/>
          </a:xfrm>
          <a:prstGeom prst="rect">
            <a:avLst/>
          </a:prstGeom>
          <a:noFill/>
          <a:ln>
            <a:noFill/>
          </a:ln>
        </p:spPr>
      </p:pic>
      <p:sp>
        <p:nvSpPr>
          <p:cNvPr id="2" name="标题 1"/>
          <p:cNvSpPr>
            <a:spLocks noGrp="1"/>
          </p:cNvSpPr>
          <p:nvPr>
            <p:ph type="title"/>
          </p:nvPr>
        </p:nvSpPr>
        <p:spPr>
          <a:xfrm>
            <a:off x="963084" y="4143382"/>
            <a:ext cx="103632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963084" y="2643195"/>
            <a:ext cx="10363200" cy="1500187"/>
          </a:xfrm>
        </p:spPr>
        <p:txBody>
          <a:bodyPr anchor="b"/>
          <a:lstStyle>
            <a:lvl1pPr marL="0" indent="0">
              <a:buNone/>
              <a:defRPr lang="zh-CN" altLang="en-US" sz="2800" smtClean="0">
                <a:effectLst/>
              </a:defRPr>
            </a:lvl1pPr>
            <a:lvl2pPr marL="457200" indent="0">
              <a:buNone/>
              <a:defRPr lang="zh-CN" altLang="en-US" sz="2400" smtClean="0">
                <a:effectLst/>
              </a:defRPr>
            </a:lvl2pPr>
            <a:lvl3pPr marL="914400" indent="0">
              <a:buNone/>
              <a:defRPr lang="zh-CN" altLang="en-US" sz="2000" smtClean="0">
                <a:effectLst/>
              </a:defRPr>
            </a:lvl3pPr>
            <a:lvl4pPr marL="1371600" indent="0">
              <a:buNone/>
              <a:defRPr lang="zh-CN" altLang="en-US" sz="1600" smtClean="0">
                <a:effectLst/>
              </a:defRPr>
            </a:lvl4pPr>
            <a:lvl5pPr marL="1828800" indent="0">
              <a:buNone/>
              <a:defRPr lang="zh-CN" altLang="en-US" sz="1400" dirty="0" smtClean="0">
                <a:effectLst/>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63FF4164-AD46-4540-9EB8-ECDC9DD89593}" type="datetimeFigureOut">
              <a:rPr lang="zh-CN" altLang="en-US"/>
              <a:pPr>
                <a:defRPr/>
              </a:pPr>
              <a:t>2018-12-24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0E815FC-52C4-4E54-A44F-F8D8A5D030D3}"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矩形 7"/>
          <p:cNvSpPr/>
          <p:nvPr/>
        </p:nvSpPr>
        <p:spPr>
          <a:xfrm>
            <a:off x="0" y="0"/>
            <a:ext cx="873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图片 8"/>
          <p:cNvPicPr>
            <a:picLocks noChangeAspect="1"/>
          </p:cNvPicPr>
          <p:nvPr/>
        </p:nvPicPr>
        <p:blipFill>
          <a:blip r:embed="rId3" cstate="print">
            <a:duotone>
              <a:schemeClr val="bg2"/>
              <a:srgbClr val="FFF1C1"/>
            </a:duotone>
          </a:blip>
          <a:stretch>
            <a:fillRect/>
          </a:stretch>
        </p:blipFill>
        <p:spPr>
          <a:xfrm>
            <a:off x="10847879" y="0"/>
            <a:ext cx="1344124" cy="1428736"/>
          </a:xfrm>
          <a:prstGeom prst="rect">
            <a:avLst/>
          </a:prstGeom>
          <a:noFill/>
          <a:ln>
            <a:noFill/>
          </a:ln>
        </p:spPr>
      </p:pic>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4"/>
          <p:cNvSpPr>
            <a:spLocks noGrp="1"/>
          </p:cNvSpPr>
          <p:nvPr>
            <p:ph type="dt" sz="half" idx="10"/>
          </p:nvPr>
        </p:nvSpPr>
        <p:spPr/>
        <p:txBody>
          <a:bodyPr/>
          <a:lstStyle>
            <a:lvl1pPr>
              <a:defRPr/>
            </a:lvl1pPr>
          </a:lstStyle>
          <a:p>
            <a:pPr>
              <a:defRPr/>
            </a:pPr>
            <a:fld id="{0A9B8A48-4473-4929-B590-414224F8C672}" type="datetimeFigureOut">
              <a:rPr lang="zh-CN" altLang="en-US"/>
              <a:pPr>
                <a:defRPr/>
              </a:pPr>
              <a:t>2018-12-24</a:t>
            </a:fld>
            <a:endParaRPr lang="zh-CN" altLang="en-US"/>
          </a:p>
        </p:txBody>
      </p:sp>
      <p:sp>
        <p:nvSpPr>
          <p:cNvPr id="8" name="页脚占位符 5"/>
          <p:cNvSpPr>
            <a:spLocks noGrp="1"/>
          </p:cNvSpPr>
          <p:nvPr>
            <p:ph type="ftr" sz="quarter" idx="11"/>
          </p:nvPr>
        </p:nvSpPr>
        <p:spPr/>
        <p:txBody>
          <a:bodyPr/>
          <a:lstStyle>
            <a:lvl1pPr>
              <a:defRPr/>
            </a:lvl1pPr>
          </a:lstStyle>
          <a:p>
            <a:pPr>
              <a:defRPr/>
            </a:pPr>
            <a:endParaRPr lang="zh-CN" altLang="en-US"/>
          </a:p>
        </p:txBody>
      </p:sp>
      <p:sp>
        <p:nvSpPr>
          <p:cNvPr id="9" name="灯片编号占位符 6"/>
          <p:cNvSpPr>
            <a:spLocks noGrp="1"/>
          </p:cNvSpPr>
          <p:nvPr>
            <p:ph type="sldNum" sz="quarter" idx="12"/>
          </p:nvPr>
        </p:nvSpPr>
        <p:spPr/>
        <p:txBody>
          <a:bodyPr/>
          <a:lstStyle>
            <a:lvl1pPr>
              <a:defRPr/>
            </a:lvl1pPr>
          </a:lstStyle>
          <a:p>
            <a:pPr>
              <a:defRPr/>
            </a:pPr>
            <a:fld id="{66BF12AB-7FA6-40DB-B79A-EA8E5E26A825}"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1143000"/>
            <a:ext cx="10972800" cy="1069848"/>
          </a:xfrm>
        </p:spPr>
        <p:txBody>
          <a:bodyPr/>
          <a:lstStyle>
            <a:lvl1pPr>
              <a:defRPr sz="4000">
                <a:solidFill>
                  <a:schemeClr val="tx2"/>
                </a:solidFill>
              </a:defRPr>
            </a:lvl1pPr>
          </a:lstStyle>
          <a:p>
            <a:r>
              <a:rPr lang="zh-CN" altLang="en-US" smtClean="0"/>
              <a:t>单击此处编辑母版标题样式</a:t>
            </a:r>
            <a:endParaRPr lang="en-US"/>
          </a:p>
        </p:txBody>
      </p:sp>
      <p:sp>
        <p:nvSpPr>
          <p:cNvPr id="3" name="日期占位符 2"/>
          <p:cNvSpPr>
            <a:spLocks noGrp="1"/>
          </p:cNvSpPr>
          <p:nvPr>
            <p:ph type="dt" sz="half" idx="10"/>
          </p:nvPr>
        </p:nvSpPr>
        <p:spPr>
          <a:xfrm>
            <a:off x="8778875" y="612775"/>
            <a:ext cx="1276350" cy="457200"/>
          </a:xfrm>
        </p:spPr>
        <p:txBody>
          <a:bodyPr/>
          <a:lstStyle>
            <a:lvl1pPr>
              <a:defRPr/>
            </a:lvl1pPr>
          </a:lstStyle>
          <a:p>
            <a:pPr>
              <a:defRPr/>
            </a:pPr>
            <a:fld id="{C58ACF77-F02C-4E1B-AD05-3B0F538D5449}" type="datetimeFigureOut">
              <a:rPr lang="zh-CN" altLang="en-US"/>
              <a:pPr>
                <a:defRPr/>
              </a:pPr>
              <a:t>2018-12-24</a:t>
            </a:fld>
            <a:endParaRPr lang="zh-CN" altLang="en-US"/>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A1AD2098-EFF0-475D-8064-8901D16B603A}" type="slidenum">
              <a:rPr lang="zh-CN" altLang="en-US"/>
              <a:pPr>
                <a:defRPr/>
              </a:pPr>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9"/>
          <p:cNvSpPr/>
          <p:nvPr/>
        </p:nvSpPr>
        <p:spPr>
          <a:xfrm>
            <a:off x="0" y="0"/>
            <a:ext cx="8544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8" name="图片 10"/>
          <p:cNvPicPr>
            <a:picLocks noChangeAspect="1"/>
          </p:cNvPicPr>
          <p:nvPr/>
        </p:nvPicPr>
        <p:blipFill>
          <a:blip r:embed="rId3" cstate="print">
            <a:duotone>
              <a:schemeClr val="bg2"/>
              <a:srgbClr val="FFF1C1"/>
            </a:duotone>
          </a:blip>
          <a:stretch>
            <a:fillRect/>
          </a:stretch>
        </p:blipFill>
        <p:spPr>
          <a:xfrm>
            <a:off x="10847879" y="0"/>
            <a:ext cx="1344124" cy="1428736"/>
          </a:xfrm>
          <a:prstGeom prst="rect">
            <a:avLst/>
          </a:prstGeom>
          <a:noFill/>
          <a:ln>
            <a:noFill/>
          </a:ln>
        </p:spPr>
      </p:pic>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9" name="日期占位符 6"/>
          <p:cNvSpPr>
            <a:spLocks noGrp="1"/>
          </p:cNvSpPr>
          <p:nvPr>
            <p:ph type="dt" sz="half" idx="10"/>
          </p:nvPr>
        </p:nvSpPr>
        <p:spPr/>
        <p:txBody>
          <a:bodyPr/>
          <a:lstStyle>
            <a:lvl1pPr>
              <a:defRPr/>
            </a:lvl1pPr>
          </a:lstStyle>
          <a:p>
            <a:pPr>
              <a:defRPr/>
            </a:pPr>
            <a:fld id="{FB7F2EEE-1B8F-4CBC-A379-F4D16FD5FED6}" type="datetimeFigureOut">
              <a:rPr lang="zh-CN" altLang="en-US"/>
              <a:pPr>
                <a:defRPr/>
              </a:pPr>
              <a:t>2018-12-24</a:t>
            </a:fld>
            <a:endParaRPr lang="zh-CN" altLang="en-US"/>
          </a:p>
        </p:txBody>
      </p:sp>
      <p:sp>
        <p:nvSpPr>
          <p:cNvPr id="10" name="页脚占位符 7"/>
          <p:cNvSpPr>
            <a:spLocks noGrp="1"/>
          </p:cNvSpPr>
          <p:nvPr>
            <p:ph type="ftr" sz="quarter" idx="11"/>
          </p:nvPr>
        </p:nvSpPr>
        <p:spPr/>
        <p:txBody>
          <a:bodyPr/>
          <a:lstStyle>
            <a:lvl1pPr>
              <a:defRPr/>
            </a:lvl1pPr>
          </a:lstStyle>
          <a:p>
            <a:pPr>
              <a:defRPr/>
            </a:pPr>
            <a:endParaRPr lang="zh-CN" altLang="en-US"/>
          </a:p>
        </p:txBody>
      </p:sp>
      <p:sp>
        <p:nvSpPr>
          <p:cNvPr id="11" name="灯片编号占位符 8"/>
          <p:cNvSpPr>
            <a:spLocks noGrp="1"/>
          </p:cNvSpPr>
          <p:nvPr>
            <p:ph type="sldNum" sz="quarter" idx="12"/>
          </p:nvPr>
        </p:nvSpPr>
        <p:spPr/>
        <p:txBody>
          <a:bodyPr/>
          <a:lstStyle>
            <a:lvl1pPr>
              <a:defRPr/>
            </a:lvl1pPr>
          </a:lstStyle>
          <a:p>
            <a:pPr>
              <a:defRPr/>
            </a:pPr>
            <a:fld id="{8D3931BB-16E1-455E-A977-328E2C4E304F}" type="slidenum">
              <a:rPr lang="zh-CN" altLang="en-US"/>
              <a:pPr>
                <a:defRPr/>
              </a:pPr>
              <a:t>‹#›</a:t>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矩形 5"/>
          <p:cNvSpPr/>
          <p:nvPr/>
        </p:nvSpPr>
        <p:spPr>
          <a:xfrm>
            <a:off x="0" y="0"/>
            <a:ext cx="8928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4" name="图片 6"/>
          <p:cNvPicPr>
            <a:picLocks noChangeAspect="1"/>
          </p:cNvPicPr>
          <p:nvPr/>
        </p:nvPicPr>
        <p:blipFill>
          <a:blip r:embed="rId3" cstate="print">
            <a:duotone>
              <a:schemeClr val="bg2"/>
              <a:srgbClr val="FFF1C1"/>
            </a:duotone>
          </a:blip>
          <a:stretch>
            <a:fillRect/>
          </a:stretch>
        </p:blipFill>
        <p:spPr>
          <a:xfrm>
            <a:off x="10847879" y="0"/>
            <a:ext cx="1344124" cy="1428736"/>
          </a:xfrm>
          <a:prstGeom prst="rect">
            <a:avLst/>
          </a:prstGeom>
          <a:noFill/>
          <a:ln>
            <a:noFill/>
          </a:ln>
        </p:spPr>
      </p:pic>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5" name="日期占位符 2"/>
          <p:cNvSpPr>
            <a:spLocks noGrp="1"/>
          </p:cNvSpPr>
          <p:nvPr>
            <p:ph type="dt" sz="half" idx="10"/>
          </p:nvPr>
        </p:nvSpPr>
        <p:spPr/>
        <p:txBody>
          <a:bodyPr/>
          <a:lstStyle>
            <a:lvl1pPr>
              <a:defRPr/>
            </a:lvl1pPr>
          </a:lstStyle>
          <a:p>
            <a:pPr>
              <a:defRPr/>
            </a:pPr>
            <a:fld id="{76CFB411-1BFC-485C-8171-85C392551E74}" type="datetimeFigureOut">
              <a:rPr lang="zh-CN" altLang="en-US"/>
              <a:pPr>
                <a:defRPr/>
              </a:pPr>
              <a:t>2018-12-24</a:t>
            </a:fld>
            <a:endParaRPr lang="zh-CN" altLang="en-US"/>
          </a:p>
        </p:txBody>
      </p:sp>
      <p:sp>
        <p:nvSpPr>
          <p:cNvPr id="6" name="页脚占位符 3"/>
          <p:cNvSpPr>
            <a:spLocks noGrp="1"/>
          </p:cNvSpPr>
          <p:nvPr>
            <p:ph type="ftr" sz="quarter" idx="11"/>
          </p:nvPr>
        </p:nvSpPr>
        <p:spPr/>
        <p:txBody>
          <a:bodyPr/>
          <a:lstStyle>
            <a:lvl1pPr>
              <a:defRPr/>
            </a:lvl1pPr>
          </a:lstStyle>
          <a:p>
            <a:pPr>
              <a:defRPr/>
            </a:pPr>
            <a:endParaRPr lang="zh-CN" altLang="en-US"/>
          </a:p>
        </p:txBody>
      </p:sp>
      <p:sp>
        <p:nvSpPr>
          <p:cNvPr id="7" name="灯片编号占位符 4"/>
          <p:cNvSpPr>
            <a:spLocks noGrp="1"/>
          </p:cNvSpPr>
          <p:nvPr>
            <p:ph type="sldNum" sz="quarter" idx="12"/>
          </p:nvPr>
        </p:nvSpPr>
        <p:spPr/>
        <p:txBody>
          <a:bodyPr/>
          <a:lstStyle>
            <a:lvl1pPr>
              <a:defRPr/>
            </a:lvl1pPr>
          </a:lstStyle>
          <a:p>
            <a:pPr>
              <a:defRPr/>
            </a:pPr>
            <a:fld id="{30630E07-F674-469F-8E0A-AC39D4183A1C}" type="slidenum">
              <a:rPr lang="zh-CN" altLang="en-US"/>
              <a:pPr>
                <a:defRPr/>
              </a:pPr>
              <a:t>‹#›</a:t>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矩形 4"/>
          <p:cNvSpPr/>
          <p:nvPr/>
        </p:nvSpPr>
        <p:spPr>
          <a:xfrm>
            <a:off x="0" y="0"/>
            <a:ext cx="8928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 name="图片 5"/>
          <p:cNvPicPr>
            <a:picLocks noChangeAspect="1"/>
          </p:cNvPicPr>
          <p:nvPr/>
        </p:nvPicPr>
        <p:blipFill>
          <a:blip r:embed="rId3" cstate="print">
            <a:duotone>
              <a:schemeClr val="bg2"/>
              <a:srgbClr val="FFF1C1"/>
            </a:duotone>
          </a:blip>
          <a:stretch>
            <a:fillRect/>
          </a:stretch>
        </p:blipFill>
        <p:spPr>
          <a:xfrm>
            <a:off x="10847879" y="0"/>
            <a:ext cx="1344124" cy="1428736"/>
          </a:xfrm>
          <a:prstGeom prst="rect">
            <a:avLst/>
          </a:prstGeom>
          <a:noFill/>
          <a:ln>
            <a:noFill/>
          </a:ln>
        </p:spPr>
      </p:pic>
      <p:sp>
        <p:nvSpPr>
          <p:cNvPr id="4" name="日期占位符 1"/>
          <p:cNvSpPr>
            <a:spLocks noGrp="1"/>
          </p:cNvSpPr>
          <p:nvPr>
            <p:ph type="dt" sz="half" idx="10"/>
          </p:nvPr>
        </p:nvSpPr>
        <p:spPr/>
        <p:txBody>
          <a:bodyPr/>
          <a:lstStyle>
            <a:lvl1pPr>
              <a:defRPr/>
            </a:lvl1pPr>
          </a:lstStyle>
          <a:p>
            <a:pPr>
              <a:defRPr/>
            </a:pPr>
            <a:fld id="{10941FFA-D423-4B22-903C-5923468552FD}" type="datetimeFigureOut">
              <a:rPr lang="zh-CN" altLang="en-US"/>
              <a:pPr>
                <a:defRPr/>
              </a:pPr>
              <a:t>2018-12-24</a:t>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3"/>
          <p:cNvSpPr>
            <a:spLocks noGrp="1"/>
          </p:cNvSpPr>
          <p:nvPr>
            <p:ph type="sldNum" sz="quarter" idx="12"/>
          </p:nvPr>
        </p:nvSpPr>
        <p:spPr/>
        <p:txBody>
          <a:bodyPr/>
          <a:lstStyle>
            <a:lvl1pPr>
              <a:defRPr/>
            </a:lvl1pPr>
          </a:lstStyle>
          <a:p>
            <a:pPr>
              <a:defRPr/>
            </a:pPr>
            <a:fld id="{D59E2CFF-0424-4FCE-BDF3-F7157EBFF02C}" type="slidenum">
              <a:rPr lang="zh-CN" altLang="en-US"/>
              <a:pPr>
                <a:defRPr/>
              </a:pPr>
              <a:t>‹#›</a:t>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矩形 7"/>
          <p:cNvSpPr/>
          <p:nvPr/>
        </p:nvSpPr>
        <p:spPr>
          <a:xfrm>
            <a:off x="0" y="0"/>
            <a:ext cx="897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图片 8"/>
          <p:cNvPicPr>
            <a:picLocks noChangeAspect="1"/>
          </p:cNvPicPr>
          <p:nvPr/>
        </p:nvPicPr>
        <p:blipFill>
          <a:blip r:embed="rId3" cstate="print">
            <a:duotone>
              <a:schemeClr val="bg2"/>
              <a:srgbClr val="FFF1C1"/>
            </a:duotone>
          </a:blip>
          <a:stretch>
            <a:fillRect/>
          </a:stretch>
        </p:blipFill>
        <p:spPr>
          <a:xfrm>
            <a:off x="10847879" y="0"/>
            <a:ext cx="1344124" cy="1428736"/>
          </a:xfrm>
          <a:prstGeom prst="rect">
            <a:avLst/>
          </a:prstGeom>
          <a:noFill/>
          <a:ln>
            <a:noFill/>
          </a:ln>
        </p:spPr>
      </p:pic>
      <p:sp>
        <p:nvSpPr>
          <p:cNvPr id="2" name="标题 1"/>
          <p:cNvSpPr>
            <a:spLocks noGrp="1"/>
          </p:cNvSpPr>
          <p:nvPr>
            <p:ph type="title"/>
          </p:nvPr>
        </p:nvSpPr>
        <p:spPr>
          <a:xfrm>
            <a:off x="614903" y="5357826"/>
            <a:ext cx="10968300" cy="768028"/>
          </a:xfrm>
        </p:spPr>
        <p:txBody>
          <a:bodyPr/>
          <a:lstStyle>
            <a:lvl1pPr algn="ctr">
              <a:defRPr lang="zh-CN" altLang="en-US" sz="3600" b="0" kern="1200" spc="50" dirty="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lang="zh-CN" altLang="en-US" smtClean="0"/>
              <a:t>单击此处编辑母版标题样式</a:t>
            </a:r>
            <a:endParaRPr lang="en-US"/>
          </a:p>
        </p:txBody>
      </p:sp>
      <p:sp>
        <p:nvSpPr>
          <p:cNvPr id="3" name="内容占位符 2"/>
          <p:cNvSpPr>
            <a:spLocks noGrp="1"/>
          </p:cNvSpPr>
          <p:nvPr>
            <p:ph idx="1"/>
          </p:nvPr>
        </p:nvSpPr>
        <p:spPr>
          <a:xfrm>
            <a:off x="613845" y="428611"/>
            <a:ext cx="6815667" cy="48577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7572115" y="1357298"/>
            <a:ext cx="4011084" cy="39290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4"/>
          <p:cNvSpPr>
            <a:spLocks noGrp="1"/>
          </p:cNvSpPr>
          <p:nvPr>
            <p:ph type="dt" sz="half" idx="10"/>
          </p:nvPr>
        </p:nvSpPr>
        <p:spPr/>
        <p:txBody>
          <a:bodyPr/>
          <a:lstStyle>
            <a:lvl1pPr>
              <a:defRPr/>
            </a:lvl1pPr>
          </a:lstStyle>
          <a:p>
            <a:pPr>
              <a:defRPr/>
            </a:pPr>
            <a:fld id="{8FEABC57-BEF6-40DE-86E3-4C703FCADA45}" type="datetimeFigureOut">
              <a:rPr lang="zh-CN" altLang="en-US"/>
              <a:pPr>
                <a:defRPr/>
              </a:pPr>
              <a:t>2018-12-24</a:t>
            </a:fld>
            <a:endParaRPr lang="zh-CN" altLang="en-US"/>
          </a:p>
        </p:txBody>
      </p:sp>
      <p:sp>
        <p:nvSpPr>
          <p:cNvPr id="8" name="页脚占位符 5"/>
          <p:cNvSpPr>
            <a:spLocks noGrp="1"/>
          </p:cNvSpPr>
          <p:nvPr>
            <p:ph type="ftr" sz="quarter" idx="11"/>
          </p:nvPr>
        </p:nvSpPr>
        <p:spPr/>
        <p:txBody>
          <a:bodyPr/>
          <a:lstStyle>
            <a:lvl1pPr>
              <a:defRPr/>
            </a:lvl1pPr>
          </a:lstStyle>
          <a:p>
            <a:pPr>
              <a:defRPr/>
            </a:pPr>
            <a:endParaRPr lang="zh-CN" altLang="en-US"/>
          </a:p>
        </p:txBody>
      </p:sp>
      <p:sp>
        <p:nvSpPr>
          <p:cNvPr id="9" name="灯片编号占位符 6"/>
          <p:cNvSpPr>
            <a:spLocks noGrp="1"/>
          </p:cNvSpPr>
          <p:nvPr>
            <p:ph type="sldNum" sz="quarter" idx="12"/>
          </p:nvPr>
        </p:nvSpPr>
        <p:spPr/>
        <p:txBody>
          <a:bodyPr/>
          <a:lstStyle>
            <a:lvl1pPr>
              <a:defRPr/>
            </a:lvl1pPr>
          </a:lstStyle>
          <a:p>
            <a:pPr>
              <a:defRPr/>
            </a:pPr>
            <a:fld id="{7A3803C0-5307-4F77-A166-427F5A4F2C7B}" type="slidenum">
              <a:rPr lang="zh-CN" altLang="en-US"/>
              <a:pPr>
                <a:defRPr/>
              </a:pPr>
              <a:t>‹#›</a:t>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7"/>
          <p:cNvSpPr/>
          <p:nvPr/>
        </p:nvSpPr>
        <p:spPr>
          <a:xfrm>
            <a:off x="0" y="0"/>
            <a:ext cx="8928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图片 8"/>
          <p:cNvPicPr>
            <a:picLocks noChangeAspect="1"/>
          </p:cNvPicPr>
          <p:nvPr/>
        </p:nvPicPr>
        <p:blipFill>
          <a:blip r:embed="rId3" cstate="print">
            <a:duotone>
              <a:schemeClr val="bg2"/>
              <a:srgbClr val="FFF1C1"/>
            </a:duotone>
          </a:blip>
          <a:stretch>
            <a:fillRect/>
          </a:stretch>
        </p:blipFill>
        <p:spPr>
          <a:xfrm>
            <a:off x="10847879" y="0"/>
            <a:ext cx="1344124" cy="1428736"/>
          </a:xfrm>
          <a:prstGeom prst="rect">
            <a:avLst/>
          </a:prstGeom>
          <a:noFill/>
          <a:ln>
            <a:noFill/>
          </a:ln>
        </p:spPr>
      </p:pic>
      <p:sp>
        <p:nvSpPr>
          <p:cNvPr id="2" name="标题 1"/>
          <p:cNvSpPr>
            <a:spLocks noGrp="1"/>
          </p:cNvSpPr>
          <p:nvPr>
            <p:ph type="title"/>
          </p:nvPr>
        </p:nvSpPr>
        <p:spPr>
          <a:xfrm>
            <a:off x="927064" y="214290"/>
            <a:ext cx="9931469" cy="781052"/>
          </a:xfrm>
        </p:spPr>
        <p:txBody>
          <a:bodyPr/>
          <a:lstStyle>
            <a:lvl1pPr algn="ctr" rtl="0">
              <a:spcBef>
                <a:spcPct val="0"/>
              </a:spcBef>
              <a:buNone/>
              <a:defRPr sz="3600" b="0" kern="1200" spc="5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lang="zh-CN" altLang="en-US" smtClean="0"/>
              <a:t>单击此处编辑母版标题样式</a:t>
            </a:r>
            <a:endParaRPr lang="en-US"/>
          </a:p>
        </p:txBody>
      </p:sp>
      <p:sp>
        <p:nvSpPr>
          <p:cNvPr id="3" name="图片占位符 2"/>
          <p:cNvSpPr>
            <a:spLocks noGrp="1"/>
          </p:cNvSpPr>
          <p:nvPr>
            <p:ph type="pic" idx="1"/>
          </p:nvPr>
        </p:nvSpPr>
        <p:spPr>
          <a:xfrm>
            <a:off x="908020" y="1000108"/>
            <a:ext cx="9936480" cy="5214974"/>
          </a:xfrm>
          <a:prstGeom prst="snip2DiagRect">
            <a:avLst>
              <a:gd name="adj1" fmla="val 0"/>
              <a:gd name="adj2" fmla="val 17946"/>
            </a:avLst>
          </a:prstGeom>
        </p:spPr>
        <p:style>
          <a:lnRef idx="2">
            <a:schemeClr val="accent1"/>
          </a:lnRef>
          <a:fillRef idx="1">
            <a:schemeClr val="lt1"/>
          </a:fillRef>
          <a:effectRef idx="0">
            <a:schemeClr val="accent1"/>
          </a:effectRef>
          <a:fontRef idx="minor">
            <a:schemeClr val="dk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a:p>
        </p:txBody>
      </p:sp>
      <p:sp>
        <p:nvSpPr>
          <p:cNvPr id="4" name="文本占位符 3"/>
          <p:cNvSpPr>
            <a:spLocks noGrp="1"/>
          </p:cNvSpPr>
          <p:nvPr>
            <p:ph type="body" sz="half" idx="2"/>
          </p:nvPr>
        </p:nvSpPr>
        <p:spPr>
          <a:xfrm>
            <a:off x="6604003" y="6243646"/>
            <a:ext cx="4240500" cy="614367"/>
          </a:xfrm>
        </p:spPr>
        <p:txBody>
          <a:bodyPr/>
          <a:lstStyle>
            <a:lvl1pPr marL="0" indent="0" algn="r">
              <a:buNone/>
              <a:defRPr sz="1400"/>
            </a:lvl1pPr>
            <a:lvl2pPr marL="457200" indent="0" algn="r">
              <a:buNone/>
              <a:defRPr sz="1200"/>
            </a:lvl2pPr>
            <a:lvl3pPr marL="914400" indent="0" algn="r">
              <a:buNone/>
              <a:defRPr sz="1000"/>
            </a:lvl3pPr>
            <a:lvl4pPr marL="1371600" indent="0" algn="r">
              <a:buNone/>
              <a:defRPr sz="900"/>
            </a:lvl4pPr>
            <a:lvl5pPr marL="1828800" indent="0" algn="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7" name="日期占位符 4"/>
          <p:cNvSpPr>
            <a:spLocks noGrp="1"/>
          </p:cNvSpPr>
          <p:nvPr>
            <p:ph type="dt" sz="half" idx="10"/>
          </p:nvPr>
        </p:nvSpPr>
        <p:spPr>
          <a:xfrm>
            <a:off x="812800" y="6492875"/>
            <a:ext cx="2235200" cy="365125"/>
          </a:xfrm>
        </p:spPr>
        <p:txBody>
          <a:bodyPr/>
          <a:lstStyle>
            <a:lvl1pPr>
              <a:defRPr/>
            </a:lvl1pPr>
          </a:lstStyle>
          <a:p>
            <a:pPr>
              <a:defRPr/>
            </a:pPr>
            <a:fld id="{C0F30947-F61E-4FF5-8D49-CD62D00743BA}" type="datetimeFigureOut">
              <a:rPr lang="zh-CN" altLang="en-US"/>
              <a:pPr>
                <a:defRPr/>
              </a:pPr>
              <a:t>2018-12-24</a:t>
            </a:fld>
            <a:endParaRPr lang="zh-CN" altLang="en-US"/>
          </a:p>
        </p:txBody>
      </p:sp>
      <p:sp>
        <p:nvSpPr>
          <p:cNvPr id="8" name="页脚占位符 5"/>
          <p:cNvSpPr>
            <a:spLocks noGrp="1"/>
          </p:cNvSpPr>
          <p:nvPr>
            <p:ph type="ftr" sz="quarter" idx="11"/>
          </p:nvPr>
        </p:nvSpPr>
        <p:spPr>
          <a:xfrm>
            <a:off x="3048000" y="6492875"/>
            <a:ext cx="3524250" cy="365125"/>
          </a:xfrm>
        </p:spPr>
        <p:txBody>
          <a:bodyPr/>
          <a:lstStyle>
            <a:lvl1pPr>
              <a:defRPr/>
            </a:lvl1pPr>
          </a:lstStyle>
          <a:p>
            <a:pPr>
              <a:defRPr/>
            </a:pPr>
            <a:endParaRPr lang="zh-CN" altLang="en-US"/>
          </a:p>
        </p:txBody>
      </p:sp>
      <p:sp>
        <p:nvSpPr>
          <p:cNvPr id="9" name="灯片编号占位符 6"/>
          <p:cNvSpPr>
            <a:spLocks noGrp="1"/>
          </p:cNvSpPr>
          <p:nvPr>
            <p:ph type="sldNum" sz="quarter" idx="12"/>
          </p:nvPr>
        </p:nvSpPr>
        <p:spPr>
          <a:xfrm>
            <a:off x="911225" y="5346700"/>
            <a:ext cx="1160463" cy="871538"/>
          </a:xfrm>
          <a:prstGeom prst="rtTriangle">
            <a:avLst/>
          </a:prstGeom>
          <a:noFill/>
        </p:spPr>
        <p:style>
          <a:lnRef idx="2">
            <a:schemeClr val="accent1"/>
          </a:lnRef>
          <a:fillRef idx="1">
            <a:schemeClr val="lt1"/>
          </a:fillRef>
          <a:effectRef idx="0">
            <a:schemeClr val="accent1"/>
          </a:effectRef>
          <a:fontRef idx="minor">
            <a:schemeClr val="dk1"/>
          </a:fontRef>
        </p:style>
        <p:txBody>
          <a:bodyPr/>
          <a:lstStyle>
            <a:lvl1pPr>
              <a:defRPr/>
            </a:lvl1pPr>
          </a:lstStyle>
          <a:p>
            <a:pPr>
              <a:defRPr/>
            </a:pPr>
            <a:fld id="{948ADA8E-9C9E-4E85-B16A-6CB8141D30BA}" type="slidenum">
              <a:rPr lang="zh-CN" altLang="en-US"/>
              <a:pPr>
                <a:defRPr/>
              </a:pPr>
              <a:t>‹#›</a:t>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4" name="矩形 6"/>
          <p:cNvSpPr/>
          <p:nvPr/>
        </p:nvSpPr>
        <p:spPr>
          <a:xfrm>
            <a:off x="0" y="0"/>
            <a:ext cx="8928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 name="图片 7"/>
          <p:cNvPicPr>
            <a:picLocks noChangeAspect="1"/>
          </p:cNvPicPr>
          <p:nvPr/>
        </p:nvPicPr>
        <p:blipFill>
          <a:blip r:embed="rId3" cstate="print">
            <a:duotone>
              <a:schemeClr val="bg2"/>
              <a:srgbClr val="FFF1C1"/>
            </a:duotone>
          </a:blip>
          <a:stretch>
            <a:fillRect/>
          </a:stretch>
        </p:blipFill>
        <p:spPr>
          <a:xfrm>
            <a:off x="10847879" y="0"/>
            <a:ext cx="1344124" cy="1428736"/>
          </a:xfrm>
          <a:prstGeom prst="rect">
            <a:avLst/>
          </a:prstGeom>
          <a:noFill/>
          <a:ln>
            <a:noFill/>
          </a:ln>
        </p:spPr>
      </p:pic>
      <p:sp>
        <p:nvSpPr>
          <p:cNvPr id="2" name="标题 1"/>
          <p:cNvSpPr>
            <a:spLocks noGrp="1"/>
          </p:cNvSpPr>
          <p:nvPr>
            <p:ph type="title"/>
          </p:nvPr>
        </p:nvSpPr>
        <p:spPr/>
        <p:txBody>
          <a:bodyPr/>
          <a:lstStyle>
            <a:lvl1pPr algn="r">
              <a:defRPr/>
            </a:lvl1pPr>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609600" y="1500183"/>
            <a:ext cx="10972800" cy="471490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日期占位符 3"/>
          <p:cNvSpPr>
            <a:spLocks noGrp="1"/>
          </p:cNvSpPr>
          <p:nvPr>
            <p:ph type="dt" sz="half" idx="10"/>
          </p:nvPr>
        </p:nvSpPr>
        <p:spPr/>
        <p:txBody>
          <a:bodyPr/>
          <a:lstStyle>
            <a:lvl1pPr>
              <a:defRPr/>
            </a:lvl1pPr>
          </a:lstStyle>
          <a:p>
            <a:pPr>
              <a:defRPr/>
            </a:pPr>
            <a:fld id="{07ADEA6C-5877-4582-9B5B-FE6561AD42C9}" type="datetimeFigureOut">
              <a:rPr lang="zh-CN" altLang="en-US"/>
              <a:pPr>
                <a:defRPr/>
              </a:pPr>
              <a:t>2018-12-24</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pPr>
              <a:defRPr/>
            </a:pPr>
            <a:fld id="{DEB54E66-CD4A-4829-96C4-ADDEB9D5CCF4}" type="slidenum">
              <a:rPr lang="zh-CN" altLang="en-US"/>
              <a:pPr>
                <a:defRPr/>
              </a:pPr>
              <a:t>‹#›</a:t>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4" name="矩形 6"/>
          <p:cNvSpPr/>
          <p:nvPr/>
        </p:nvSpPr>
        <p:spPr>
          <a:xfrm>
            <a:off x="0" y="0"/>
            <a:ext cx="8928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 name="图片 7"/>
          <p:cNvPicPr>
            <a:picLocks noChangeAspect="1"/>
          </p:cNvPicPr>
          <p:nvPr/>
        </p:nvPicPr>
        <p:blipFill>
          <a:blip r:embed="rId3" cstate="print">
            <a:duotone>
              <a:schemeClr val="bg2"/>
              <a:srgbClr val="FFF1C1"/>
            </a:duotone>
          </a:blip>
          <a:stretch>
            <a:fillRect/>
          </a:stretch>
        </p:blipFill>
        <p:spPr>
          <a:xfrm>
            <a:off x="10847879" y="0"/>
            <a:ext cx="1344124" cy="1428736"/>
          </a:xfrm>
          <a:prstGeom prst="rect">
            <a:avLst/>
          </a:prstGeom>
          <a:noFill/>
          <a:ln>
            <a:noFill/>
          </a:ln>
        </p:spPr>
      </p:pic>
      <p:sp>
        <p:nvSpPr>
          <p:cNvPr id="2" name="竖排标题 1"/>
          <p:cNvSpPr>
            <a:spLocks noGrp="1"/>
          </p:cNvSpPr>
          <p:nvPr>
            <p:ph type="title" orient="vert"/>
          </p:nvPr>
        </p:nvSpPr>
        <p:spPr>
          <a:xfrm>
            <a:off x="9715525" y="274638"/>
            <a:ext cx="1866875" cy="5940444"/>
          </a:xfrm>
        </p:spPr>
        <p:txBody>
          <a:bodyPr vert="eaVert"/>
          <a:lstStyle>
            <a:lvl1pPr algn="ctr">
              <a:defRPr>
                <a:effectLst>
                  <a:outerShdw dist="50800" dir="18900000" algn="tl" rotWithShape="0">
                    <a:srgbClr val="000000">
                      <a:alpha val="75000"/>
                    </a:srgbClr>
                  </a:outerShdw>
                </a:effectLst>
              </a:defRPr>
            </a:lvl1pPr>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609601" y="274638"/>
            <a:ext cx="9010675" cy="59404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日期占位符 3"/>
          <p:cNvSpPr>
            <a:spLocks noGrp="1"/>
          </p:cNvSpPr>
          <p:nvPr>
            <p:ph type="dt" sz="half" idx="10"/>
          </p:nvPr>
        </p:nvSpPr>
        <p:spPr/>
        <p:txBody>
          <a:bodyPr/>
          <a:lstStyle>
            <a:lvl1pPr>
              <a:defRPr/>
            </a:lvl1pPr>
          </a:lstStyle>
          <a:p>
            <a:pPr>
              <a:defRPr/>
            </a:pPr>
            <a:fld id="{C84A0F89-7D79-47D7-89F9-7C9733F2336B}" type="datetimeFigureOut">
              <a:rPr lang="zh-CN" altLang="en-US"/>
              <a:pPr>
                <a:defRPr/>
              </a:pPr>
              <a:t>2018-12-24</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pPr>
              <a:defRPr/>
            </a:pPr>
            <a:fld id="{1C781C80-79E7-499C-B724-250942C6A354}" type="slidenum">
              <a:rPr lang="zh-CN" altLang="en-US"/>
              <a:pPr>
                <a:defRPr/>
              </a:pPr>
              <a:t>‹#›</a:t>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1173158"/>
            <a:ext cx="10363200" cy="1470025"/>
          </a:xfrm>
        </p:spPr>
        <p:txBody>
          <a:bodyPr anchor="b"/>
          <a:lstStyle>
            <a:lvl1pPr algn="l">
              <a:defRPr sz="4800"/>
            </a:lvl1pPr>
          </a:lstStyle>
          <a:p>
            <a:r>
              <a:rPr lang="zh-CN" altLang="en-US" smtClean="0"/>
              <a:t>单击此处编辑母版标题样式</a:t>
            </a:r>
            <a:endParaRPr lang="en-US"/>
          </a:p>
        </p:txBody>
      </p:sp>
      <p:sp>
        <p:nvSpPr>
          <p:cNvPr id="3" name="副标题 2"/>
          <p:cNvSpPr>
            <a:spLocks noGrp="1"/>
          </p:cNvSpPr>
          <p:nvPr>
            <p:ph type="subTitle" idx="1"/>
          </p:nvPr>
        </p:nvSpPr>
        <p:spPr>
          <a:xfrm>
            <a:off x="916956" y="2643182"/>
            <a:ext cx="8893821"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lvl1pPr>
              <a:defRPr/>
            </a:lvl1pPr>
          </a:lstStyle>
          <a:p>
            <a:pPr>
              <a:defRPr/>
            </a:pPr>
            <a:fld id="{F9907C18-31A3-4D60-AACC-B802906BA301}" type="datetimeFigureOut">
              <a:rPr lang="zh-CN" altLang="en-US"/>
              <a:pPr>
                <a:defRPr/>
              </a:pPr>
              <a:t>2018-12-24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2D31428-7CF4-4CBE-A4E4-307D2DE4EBBE}" type="slidenum">
              <a:rPr lang="zh-CN" altLang="en-US"/>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896206A4-BD6A-4B1C-B20E-151A68B09BEB}" type="datetimeFigureOut">
              <a:rPr lang="zh-CN" altLang="en-US"/>
              <a:pPr>
                <a:defRPr/>
              </a:pPr>
              <a:t>2018-12-24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58F8DA4-8BB2-4593-9F5A-188363F6791E}" type="slidenum">
              <a:rPr lang="zh-CN" altLang="en-US"/>
              <a:pPr>
                <a:defRPr/>
              </a:pPr>
              <a:t>‹#›</a:t>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2924181"/>
            <a:ext cx="10363200" cy="1362075"/>
          </a:xfrm>
        </p:spPr>
        <p:txBody>
          <a:bodyPr anchor="t"/>
          <a:lstStyle>
            <a:lvl1pPr algn="l">
              <a:defRPr sz="4400" b="0"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914400" y="142875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85A4499C-4D1C-47EF-9DA4-162917D72F08}" type="datetimeFigureOut">
              <a:rPr lang="zh-CN" altLang="en-US"/>
              <a:pPr>
                <a:defRPr/>
              </a:pPr>
              <a:t>2018-12-24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02769ED-9BB0-4DFC-82CE-AEA92FB5CF58}" type="slidenum">
              <a:rPr lang="zh-CN" altLang="en-US"/>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3"/>
          <p:cNvSpPr>
            <a:spLocks noGrp="1"/>
          </p:cNvSpPr>
          <p:nvPr>
            <p:ph type="dt" sz="half" idx="10"/>
          </p:nvPr>
        </p:nvSpPr>
        <p:spPr/>
        <p:txBody>
          <a:bodyPr/>
          <a:lstStyle>
            <a:lvl1pPr>
              <a:defRPr/>
            </a:lvl1pPr>
          </a:lstStyle>
          <a:p>
            <a:pPr>
              <a:defRPr/>
            </a:pPr>
            <a:fld id="{9609E8FA-7B6F-4BCD-80E3-8D42C41D81D7}" type="datetimeFigureOut">
              <a:rPr lang="zh-CN" altLang="en-US"/>
              <a:pPr>
                <a:defRPr/>
              </a:pPr>
              <a:t>2018-12-24</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22"/>
          <p:cNvSpPr>
            <a:spLocks noGrp="1"/>
          </p:cNvSpPr>
          <p:nvPr>
            <p:ph type="sldNum" sz="quarter" idx="12"/>
          </p:nvPr>
        </p:nvSpPr>
        <p:spPr/>
        <p:txBody>
          <a:bodyPr/>
          <a:lstStyle>
            <a:lvl1pPr>
              <a:defRPr/>
            </a:lvl1pPr>
          </a:lstStyle>
          <a:p>
            <a:pPr>
              <a:defRPr/>
            </a:pPr>
            <a:fld id="{3E99878B-C414-46E5-8B24-EA4339313833}" type="slidenum">
              <a:rPr lang="zh-CN" altLang="en-US"/>
              <a:pPr>
                <a:defRPr/>
              </a:pPr>
              <a:t>‹#›</a:t>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F8F1D331-F40E-4FA1-A776-934781EB51C7}" type="datetimeFigureOut">
              <a:rPr lang="zh-CN" altLang="en-US"/>
              <a:pPr>
                <a:defRPr/>
              </a:pPr>
              <a:t>2018-12-24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B475CCD-E729-4E48-A4C9-E0869E38B90B}" type="slidenum">
              <a:rPr lang="zh-CN" altLang="en-US"/>
              <a:pPr>
                <a:defRPr/>
              </a:pPr>
              <a:t>‹#›</a:t>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3"/>
          <p:cNvSpPr>
            <a:spLocks noGrp="1"/>
          </p:cNvSpPr>
          <p:nvPr>
            <p:ph type="dt" sz="half" idx="10"/>
          </p:nvPr>
        </p:nvSpPr>
        <p:spPr/>
        <p:txBody>
          <a:bodyPr/>
          <a:lstStyle>
            <a:lvl1pPr>
              <a:defRPr/>
            </a:lvl1pPr>
          </a:lstStyle>
          <a:p>
            <a:pPr>
              <a:defRPr/>
            </a:pPr>
            <a:fld id="{EDFB0C2C-F902-419C-B7D9-DF085D62F7F3}" type="datetimeFigureOut">
              <a:rPr lang="zh-CN" altLang="en-US"/>
              <a:pPr>
                <a:defRPr/>
              </a:pPr>
              <a:t>2018-12-24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BDA80F46-58F6-4B49-885C-7E7CE420C2D9}" type="slidenum">
              <a:rPr lang="zh-CN" altLang="en-US"/>
              <a:pPr>
                <a:defRPr/>
              </a:pPr>
              <a:t>‹#›</a:t>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3"/>
          <p:cNvSpPr>
            <a:spLocks noGrp="1"/>
          </p:cNvSpPr>
          <p:nvPr>
            <p:ph type="dt" sz="half" idx="10"/>
          </p:nvPr>
        </p:nvSpPr>
        <p:spPr/>
        <p:txBody>
          <a:bodyPr/>
          <a:lstStyle>
            <a:lvl1pPr>
              <a:defRPr/>
            </a:lvl1pPr>
          </a:lstStyle>
          <a:p>
            <a:pPr>
              <a:defRPr/>
            </a:pPr>
            <a:fld id="{42E0AA9A-7E82-44B3-A50B-F9C0F77E83E5}" type="datetimeFigureOut">
              <a:rPr lang="zh-CN" altLang="en-US"/>
              <a:pPr>
                <a:defRPr/>
              </a:pPr>
              <a:t>2018-12-24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C3C6F8AF-679B-409E-8F9F-94A20B0F964D}" type="slidenum">
              <a:rPr lang="zh-CN" altLang="en-US"/>
              <a:pPr>
                <a:defRPr/>
              </a:pPr>
              <a:t>‹#›</a:t>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5209CABA-5DCF-4ECD-BE77-A17B378577C0}" type="datetimeFigureOut">
              <a:rPr lang="zh-CN" altLang="en-US"/>
              <a:pPr>
                <a:defRPr/>
              </a:pPr>
              <a:t>2018-12-24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8F24462-33B6-40D0-84DB-A1D9A3E3507B}" type="slidenum">
              <a:rPr lang="zh-CN" altLang="en-US"/>
              <a:pPr>
                <a:defRPr/>
              </a:pPr>
              <a:t>‹#›</a:t>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613845" y="1071546"/>
            <a:ext cx="6815667"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7572111" y="1071556"/>
            <a:ext cx="4011084"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2" name="标题 1"/>
          <p:cNvSpPr>
            <a:spLocks noGrp="1"/>
          </p:cNvSpPr>
          <p:nvPr>
            <p:ph type="title"/>
          </p:nvPr>
        </p:nvSpPr>
        <p:spPr>
          <a:xfrm>
            <a:off x="609611" y="285728"/>
            <a:ext cx="10974657" cy="696626"/>
          </a:xfrm>
        </p:spPr>
        <p:txBody>
          <a:bodyPr/>
          <a:lstStyle>
            <a:lvl1pPr algn="ctr">
              <a:defRPr sz="3600" b="0"/>
            </a:lvl1pPr>
          </a:lstStyle>
          <a:p>
            <a:r>
              <a:rPr lang="zh-CN" altLang="en-US" smtClean="0"/>
              <a:t>单击此处编辑母版标题样式</a:t>
            </a:r>
            <a:endParaRPr lang="en-US"/>
          </a:p>
        </p:txBody>
      </p:sp>
      <p:sp>
        <p:nvSpPr>
          <p:cNvPr id="5" name="日期占位符 3"/>
          <p:cNvSpPr>
            <a:spLocks noGrp="1"/>
          </p:cNvSpPr>
          <p:nvPr>
            <p:ph type="dt" sz="half" idx="10"/>
          </p:nvPr>
        </p:nvSpPr>
        <p:spPr/>
        <p:txBody>
          <a:bodyPr/>
          <a:lstStyle>
            <a:lvl1pPr>
              <a:defRPr/>
            </a:lvl1pPr>
          </a:lstStyle>
          <a:p>
            <a:pPr>
              <a:defRPr/>
            </a:pPr>
            <a:fld id="{78801155-719C-4FA3-9609-79E5B434607C}" type="datetimeFigureOut">
              <a:rPr lang="zh-CN" altLang="en-US"/>
              <a:pPr>
                <a:defRPr/>
              </a:pPr>
              <a:t>2018-12-24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2432107-EAE0-4DA1-B0E2-FC5C413084B6}" type="slidenum">
              <a:rPr lang="zh-CN" altLang="en-US"/>
              <a:pPr>
                <a:defRPr/>
              </a:pPr>
              <a:t>‹#›</a:t>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0668032" y="642918"/>
            <a:ext cx="1047757" cy="4572032"/>
          </a:xfrm>
        </p:spPr>
        <p:txBody>
          <a:bodyPr vert="eaVert"/>
          <a:lstStyle>
            <a:lvl1pPr algn="l">
              <a:defRPr sz="2400" b="0"/>
            </a:lvl1pPr>
          </a:lstStyle>
          <a:p>
            <a:r>
              <a:rPr lang="zh-CN" altLang="en-US" smtClean="0"/>
              <a:t>单击此处编辑母版标题样式</a:t>
            </a:r>
            <a:endParaRPr lang="en-US"/>
          </a:p>
        </p:txBody>
      </p:sp>
      <p:sp>
        <p:nvSpPr>
          <p:cNvPr id="3" name="图片占位符 2"/>
          <p:cNvSpPr>
            <a:spLocks noGrp="1"/>
          </p:cNvSpPr>
          <p:nvPr>
            <p:ph type="pic" idx="1"/>
          </p:nvPr>
        </p:nvSpPr>
        <p:spPr>
          <a:xfrm>
            <a:off x="590565" y="541340"/>
            <a:ext cx="8553459"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a:p>
        </p:txBody>
      </p:sp>
      <p:sp>
        <p:nvSpPr>
          <p:cNvPr id="4" name="文本占位符 3"/>
          <p:cNvSpPr>
            <a:spLocks noGrp="1"/>
          </p:cNvSpPr>
          <p:nvPr>
            <p:ph type="body" sz="half" idx="2"/>
          </p:nvPr>
        </p:nvSpPr>
        <p:spPr>
          <a:xfrm>
            <a:off x="9429776" y="1000108"/>
            <a:ext cx="1219157"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1039A22E-02CF-407A-8246-E8456D81FE6C}" type="datetimeFigureOut">
              <a:rPr lang="zh-CN" altLang="en-US"/>
              <a:pPr>
                <a:defRPr/>
              </a:pPr>
              <a:t>2018-12-24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7DE74EB-0843-4EF9-95F4-024B8F9C1C66}" type="slidenum">
              <a:rPr lang="zh-CN" altLang="en-US"/>
              <a:pPr>
                <a:defRPr/>
              </a:pPr>
              <a:t>‹#›</a:t>
            </a:fld>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1587C0BF-5D45-4EE5-955E-D262CB4F2624}" type="datetimeFigureOut">
              <a:rPr lang="zh-CN" altLang="en-US"/>
              <a:pPr>
                <a:defRPr/>
              </a:pPr>
              <a:t>2018-12-24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7E7FAC1-B6C8-46E9-AAA6-5A200B3DF4BD}" type="slidenum">
              <a:rPr lang="zh-CN" altLang="en-US"/>
              <a:pPr>
                <a:defRPr/>
              </a:pPr>
              <a:t>‹#›</a:t>
            </a:fld>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525024" y="274644"/>
            <a:ext cx="2057376"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609600" y="274644"/>
            <a:ext cx="8820173"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BB21087E-D18A-4FB4-AFDE-2EAEDD98D4E2}" type="datetimeFigureOut">
              <a:rPr lang="zh-CN" altLang="en-US"/>
              <a:pPr>
                <a:defRPr/>
              </a:pPr>
              <a:t>2018-12-24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A31C08B-D56D-4CA0-922A-D42298C4280A}" type="slidenum">
              <a:rPr lang="zh-CN" altLang="en-US"/>
              <a:pPr>
                <a:defRPr/>
              </a:pPr>
              <a:t>‹#›</a:t>
            </a:fld>
            <a:endParaRPr lang="zh-CN"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1173158"/>
            <a:ext cx="10363200" cy="1470025"/>
          </a:xfrm>
        </p:spPr>
        <p:txBody>
          <a:bodyPr anchor="b"/>
          <a:lstStyle>
            <a:lvl1pPr algn="l">
              <a:defRPr sz="4800"/>
            </a:lvl1pPr>
          </a:lstStyle>
          <a:p>
            <a:r>
              <a:rPr lang="zh-CN" altLang="en-US" smtClean="0"/>
              <a:t>单击此处编辑母版标题样式</a:t>
            </a:r>
            <a:endParaRPr lang="en-US"/>
          </a:p>
        </p:txBody>
      </p:sp>
      <p:sp>
        <p:nvSpPr>
          <p:cNvPr id="3" name="副标题 2"/>
          <p:cNvSpPr>
            <a:spLocks noGrp="1"/>
          </p:cNvSpPr>
          <p:nvPr>
            <p:ph type="subTitle" idx="1"/>
          </p:nvPr>
        </p:nvSpPr>
        <p:spPr>
          <a:xfrm>
            <a:off x="916955" y="2643182"/>
            <a:ext cx="8893821"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lvl1pPr>
              <a:defRPr/>
            </a:lvl1pPr>
          </a:lstStyle>
          <a:p>
            <a:pPr>
              <a:defRPr/>
            </a:pPr>
            <a:fld id="{7C8555EB-A915-4B4B-9557-1D35F9A32B93}" type="datetimeFigureOut">
              <a:rPr lang="zh-CN" altLang="en-US"/>
              <a:pPr>
                <a:defRPr/>
              </a:pPr>
              <a:t>2018-12-24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FA3F804-ED01-4E10-A6E4-3113048DA728}" type="slidenum">
              <a:rPr lang="zh-CN" altLang="en-US"/>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3DC6CBBB-1D34-429A-B083-F5193A28A166}" type="datetimeFigureOut">
              <a:rPr lang="zh-CN" altLang="en-US"/>
              <a:pPr>
                <a:defRPr/>
              </a:pPr>
              <a:t>2018-12-24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68BA2D0-5FD2-40D6-B1FE-0A0881F43110}"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137995" y="1101970"/>
            <a:ext cx="4511040" cy="877824"/>
          </a:xfrm>
        </p:spPr>
        <p:txBody>
          <a:bodyPr anchor="b"/>
          <a:lstStyle>
            <a:lvl1pPr algn="l">
              <a:buNone/>
              <a:defRPr sz="1800" b="1"/>
            </a:lvl1pPr>
          </a:lstStyle>
          <a:p>
            <a:r>
              <a:rPr lang="zh-CN" altLang="en-US" smtClean="0"/>
              <a:t>单击此处编辑母版标题样式</a:t>
            </a:r>
            <a:endParaRPr lang="en-US"/>
          </a:p>
        </p:txBody>
      </p:sp>
      <p:sp>
        <p:nvSpPr>
          <p:cNvPr id="3" name="文本占位符 2"/>
          <p:cNvSpPr>
            <a:spLocks noGrp="1"/>
          </p:cNvSpPr>
          <p:nvPr>
            <p:ph type="body" idx="2"/>
          </p:nvPr>
        </p:nvSpPr>
        <p:spPr>
          <a:xfrm>
            <a:off x="7137995" y="2010727"/>
            <a:ext cx="4511040" cy="4617720"/>
          </a:xfrm>
        </p:spPr>
        <p:txBody>
          <a:bodyPr/>
          <a:lstStyle>
            <a:lvl1pPr marL="8890" indent="0">
              <a:buNone/>
              <a:defRPr sz="1400"/>
            </a:lvl1pPr>
            <a:lvl2pPr>
              <a:buNone/>
              <a:defRPr sz="1200"/>
            </a:lvl2pPr>
            <a:lvl3pPr>
              <a:buNone/>
              <a:defRPr sz="1000"/>
            </a:lvl3pPr>
            <a:lvl4pPr>
              <a:buNone/>
              <a:defRPr sz="900"/>
            </a:lvl4pPr>
            <a:lvl5pPr>
              <a:buNone/>
              <a:defRPr sz="900"/>
            </a:lvl5pPr>
          </a:lstStyle>
          <a:p>
            <a:pPr lvl="0"/>
            <a:r>
              <a:rPr lang="zh-CN" altLang="en-US" smtClean="0"/>
              <a:t>单击此处编辑母版文本样式</a:t>
            </a:r>
          </a:p>
        </p:txBody>
      </p:sp>
      <p:sp>
        <p:nvSpPr>
          <p:cNvPr id="4" name="内容占位符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13"/>
          <p:cNvSpPr>
            <a:spLocks noGrp="1"/>
          </p:cNvSpPr>
          <p:nvPr>
            <p:ph type="dt" sz="half" idx="10"/>
          </p:nvPr>
        </p:nvSpPr>
        <p:spPr/>
        <p:txBody>
          <a:bodyPr/>
          <a:lstStyle>
            <a:lvl1pPr>
              <a:defRPr/>
            </a:lvl1pPr>
          </a:lstStyle>
          <a:p>
            <a:pPr>
              <a:defRPr/>
            </a:pPr>
            <a:fld id="{A4C9A09E-BA7A-445B-AB84-24ACDAEDD300}" type="datetimeFigureOut">
              <a:rPr lang="zh-CN" altLang="en-US"/>
              <a:pPr>
                <a:defRPr/>
              </a:pPr>
              <a:t>2018-12-24</a:t>
            </a:fld>
            <a:endParaRPr lang="zh-CN" altLang="en-US"/>
          </a:p>
        </p:txBody>
      </p:sp>
      <p:sp>
        <p:nvSpPr>
          <p:cNvPr id="6" name="页脚占位符 2"/>
          <p:cNvSpPr>
            <a:spLocks noGrp="1"/>
          </p:cNvSpPr>
          <p:nvPr>
            <p:ph type="ftr" sz="quarter" idx="11"/>
          </p:nvPr>
        </p:nvSpPr>
        <p:spPr/>
        <p:txBody>
          <a:bodyPr/>
          <a:lstStyle>
            <a:lvl1pPr>
              <a:defRPr/>
            </a:lvl1pPr>
          </a:lstStyle>
          <a:p>
            <a:pPr>
              <a:defRPr/>
            </a:pPr>
            <a:endParaRPr lang="zh-CN" altLang="en-US"/>
          </a:p>
        </p:txBody>
      </p:sp>
      <p:sp>
        <p:nvSpPr>
          <p:cNvPr id="7" name="灯片编号占位符 22"/>
          <p:cNvSpPr>
            <a:spLocks noGrp="1"/>
          </p:cNvSpPr>
          <p:nvPr>
            <p:ph type="sldNum" sz="quarter" idx="12"/>
          </p:nvPr>
        </p:nvSpPr>
        <p:spPr/>
        <p:txBody>
          <a:bodyPr/>
          <a:lstStyle>
            <a:lvl1pPr>
              <a:defRPr/>
            </a:lvl1pPr>
          </a:lstStyle>
          <a:p>
            <a:pPr>
              <a:defRPr/>
            </a:pPr>
            <a:fld id="{AC634248-E156-4360-A467-8B2B9C465767}" type="slidenum">
              <a:rPr lang="zh-CN" altLang="en-US"/>
              <a:pPr>
                <a:defRPr/>
              </a:pPr>
              <a:t>‹#›</a:t>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2924181"/>
            <a:ext cx="10363200" cy="1362075"/>
          </a:xfrm>
        </p:spPr>
        <p:txBody>
          <a:bodyPr anchor="t"/>
          <a:lstStyle>
            <a:lvl1pPr algn="l">
              <a:defRPr sz="4400" b="0"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914400" y="1428750"/>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C2F60020-2D30-44FE-A794-5953EB3CD28D}" type="datetimeFigureOut">
              <a:rPr lang="zh-CN" altLang="en-US"/>
              <a:pPr>
                <a:defRPr/>
              </a:pPr>
              <a:t>2018-12-24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7A7C814-5E88-48C0-AF8B-24D34FA4B65B}" type="slidenum">
              <a:rPr lang="zh-CN" altLang="en-US"/>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4CE61754-C50C-4C3E-B8DE-4BEB62214CE5}" type="datetimeFigureOut">
              <a:rPr lang="zh-CN" altLang="en-US"/>
              <a:pPr>
                <a:defRPr/>
              </a:pPr>
              <a:t>2018-12-24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BC4F915-C8BA-43F0-B7D3-BCC97E53D454}" type="slidenum">
              <a:rPr lang="zh-CN" altLang="en-US"/>
              <a:pPr>
                <a:defRPr/>
              </a:pPr>
              <a:t>‹#›</a:t>
            </a:fld>
            <a:endParaRPr lang="zh-CN"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3"/>
          <p:cNvSpPr>
            <a:spLocks noGrp="1"/>
          </p:cNvSpPr>
          <p:nvPr>
            <p:ph type="dt" sz="half" idx="10"/>
          </p:nvPr>
        </p:nvSpPr>
        <p:spPr/>
        <p:txBody>
          <a:bodyPr/>
          <a:lstStyle>
            <a:lvl1pPr>
              <a:defRPr/>
            </a:lvl1pPr>
          </a:lstStyle>
          <a:p>
            <a:pPr>
              <a:defRPr/>
            </a:pPr>
            <a:fld id="{1D818D18-B986-448B-A123-44F669200344}" type="datetimeFigureOut">
              <a:rPr lang="zh-CN" altLang="en-US"/>
              <a:pPr>
                <a:defRPr/>
              </a:pPr>
              <a:t>2018-12-24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79236867-941A-4BB7-923E-35559882114D}" type="slidenum">
              <a:rPr lang="zh-CN" altLang="en-US"/>
              <a:pPr>
                <a:defRPr/>
              </a:pPr>
              <a:t>‹#›</a:t>
            </a:fld>
            <a:endParaRPr lang="zh-CN"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3"/>
          <p:cNvSpPr>
            <a:spLocks noGrp="1"/>
          </p:cNvSpPr>
          <p:nvPr>
            <p:ph type="dt" sz="half" idx="10"/>
          </p:nvPr>
        </p:nvSpPr>
        <p:spPr/>
        <p:txBody>
          <a:bodyPr/>
          <a:lstStyle>
            <a:lvl1pPr>
              <a:defRPr/>
            </a:lvl1pPr>
          </a:lstStyle>
          <a:p>
            <a:pPr>
              <a:defRPr/>
            </a:pPr>
            <a:fld id="{6767484C-CD88-4D1C-B97D-4961A12CDB8C}" type="datetimeFigureOut">
              <a:rPr lang="zh-CN" altLang="en-US"/>
              <a:pPr>
                <a:defRPr/>
              </a:pPr>
              <a:t>2018-12-24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ED1125BE-3373-4F12-9947-214E32134D36}" type="slidenum">
              <a:rPr lang="zh-CN" altLang="en-US"/>
              <a:pPr>
                <a:defRPr/>
              </a:pPr>
              <a:t>‹#›</a:t>
            </a:fld>
            <a:endParaRPr lang="zh-CN"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CBA33C16-4210-4177-B31B-D9DDE41F2C5E}" type="datetimeFigureOut">
              <a:rPr lang="zh-CN" altLang="en-US"/>
              <a:pPr>
                <a:defRPr/>
              </a:pPr>
              <a:t>2018-12-24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28DC1DA8-C034-4118-B237-06EE46A45C22}" type="slidenum">
              <a:rPr lang="zh-CN" altLang="en-US"/>
              <a:pPr>
                <a:defRPr/>
              </a:pPr>
              <a:t>‹#›</a:t>
            </a:fld>
            <a:endParaRPr lang="zh-CN"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613845" y="1071546"/>
            <a:ext cx="6815667"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7572111" y="1071547"/>
            <a:ext cx="4011084"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2" name="标题 1"/>
          <p:cNvSpPr>
            <a:spLocks noGrp="1"/>
          </p:cNvSpPr>
          <p:nvPr>
            <p:ph type="title"/>
          </p:nvPr>
        </p:nvSpPr>
        <p:spPr>
          <a:xfrm>
            <a:off x="609611" y="285728"/>
            <a:ext cx="10974657" cy="696626"/>
          </a:xfrm>
        </p:spPr>
        <p:txBody>
          <a:bodyPr/>
          <a:lstStyle>
            <a:lvl1pPr algn="ctr">
              <a:defRPr sz="3600" b="0"/>
            </a:lvl1pPr>
          </a:lstStyle>
          <a:p>
            <a:r>
              <a:rPr lang="zh-CN" altLang="en-US" smtClean="0"/>
              <a:t>单击此处编辑母版标题样式</a:t>
            </a:r>
            <a:endParaRPr lang="en-US"/>
          </a:p>
        </p:txBody>
      </p:sp>
      <p:sp>
        <p:nvSpPr>
          <p:cNvPr id="5" name="日期占位符 3"/>
          <p:cNvSpPr>
            <a:spLocks noGrp="1"/>
          </p:cNvSpPr>
          <p:nvPr>
            <p:ph type="dt" sz="half" idx="10"/>
          </p:nvPr>
        </p:nvSpPr>
        <p:spPr/>
        <p:txBody>
          <a:bodyPr/>
          <a:lstStyle>
            <a:lvl1pPr>
              <a:defRPr/>
            </a:lvl1pPr>
          </a:lstStyle>
          <a:p>
            <a:pPr>
              <a:defRPr/>
            </a:pPr>
            <a:fld id="{42237872-25B7-4B10-8DBD-F43832AC2178}" type="datetimeFigureOut">
              <a:rPr lang="zh-CN" altLang="en-US"/>
              <a:pPr>
                <a:defRPr/>
              </a:pPr>
              <a:t>2018-12-24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D052FDD-505F-4D35-97ED-8EA0CBC0FE8A}" type="slidenum">
              <a:rPr lang="zh-CN" altLang="en-US"/>
              <a:pPr>
                <a:defRPr/>
              </a:pPr>
              <a:t>‹#›</a:t>
            </a:fld>
            <a:endParaRPr lang="zh-CN"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0668032" y="642918"/>
            <a:ext cx="1047757" cy="4572032"/>
          </a:xfrm>
        </p:spPr>
        <p:txBody>
          <a:bodyPr vert="eaVert"/>
          <a:lstStyle>
            <a:lvl1pPr algn="l">
              <a:defRPr sz="2400" b="0"/>
            </a:lvl1pPr>
          </a:lstStyle>
          <a:p>
            <a:r>
              <a:rPr lang="zh-CN" altLang="en-US" smtClean="0"/>
              <a:t>单击此处编辑母版标题样式</a:t>
            </a:r>
            <a:endParaRPr lang="en-US"/>
          </a:p>
        </p:txBody>
      </p:sp>
      <p:sp>
        <p:nvSpPr>
          <p:cNvPr id="3" name="图片占位符 2"/>
          <p:cNvSpPr>
            <a:spLocks noGrp="1"/>
          </p:cNvSpPr>
          <p:nvPr>
            <p:ph type="pic" idx="1"/>
          </p:nvPr>
        </p:nvSpPr>
        <p:spPr>
          <a:xfrm>
            <a:off x="590564" y="541340"/>
            <a:ext cx="8553459"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a:p>
        </p:txBody>
      </p:sp>
      <p:sp>
        <p:nvSpPr>
          <p:cNvPr id="4" name="文本占位符 3"/>
          <p:cNvSpPr>
            <a:spLocks noGrp="1"/>
          </p:cNvSpPr>
          <p:nvPr>
            <p:ph type="body" sz="half" idx="2"/>
          </p:nvPr>
        </p:nvSpPr>
        <p:spPr>
          <a:xfrm>
            <a:off x="9429776" y="1000108"/>
            <a:ext cx="1219157"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A70EDF4D-AE12-432F-8E44-D0BC9F6DCDAA}" type="datetimeFigureOut">
              <a:rPr lang="zh-CN" altLang="en-US"/>
              <a:pPr>
                <a:defRPr/>
              </a:pPr>
              <a:t>2018-12-24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292C0B4-91F6-49C0-B833-E2B4D8B6756B}" type="slidenum">
              <a:rPr lang="zh-CN" altLang="en-US"/>
              <a:pPr>
                <a:defRPr/>
              </a:pPr>
              <a:t>‹#›</a:t>
            </a:fld>
            <a:endParaRPr lang="zh-CN"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CC59770F-C8FA-456D-AD83-9BA4853E76A0}" type="datetimeFigureOut">
              <a:rPr lang="zh-CN" altLang="en-US"/>
              <a:pPr>
                <a:defRPr/>
              </a:pPr>
              <a:t>2018-12-24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6717BF2-BC87-4862-8194-853D384D415B}" type="slidenum">
              <a:rPr lang="zh-CN" altLang="en-US"/>
              <a:pPr>
                <a:defRPr/>
              </a:pPr>
              <a:t>‹#›</a:t>
            </a:fld>
            <a:endParaRPr lang="zh-CN"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525024" y="274640"/>
            <a:ext cx="2057376"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609600" y="274640"/>
            <a:ext cx="8820173"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AC1B3FFB-CA42-4923-B2D0-C5EFE41A4FA0}" type="datetimeFigureOut">
              <a:rPr lang="zh-CN" altLang="en-US"/>
              <a:pPr>
                <a:defRPr/>
              </a:pPr>
              <a:t>2018-12-24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B7A43FA-E9D6-428C-9702-B4D55892041B}" type="slidenum">
              <a:rPr lang="zh-CN" altLang="en-US"/>
              <a:pPr>
                <a:defRPr/>
              </a:pPr>
              <a:t>‹#›</a:t>
            </a:fld>
            <a:endParaRPr lang="zh-CN"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1173158"/>
            <a:ext cx="10363200" cy="1470025"/>
          </a:xfrm>
        </p:spPr>
        <p:txBody>
          <a:bodyPr anchor="b"/>
          <a:lstStyle>
            <a:lvl1pPr algn="l">
              <a:defRPr sz="4800"/>
            </a:lvl1pPr>
          </a:lstStyle>
          <a:p>
            <a:r>
              <a:rPr lang="zh-CN" altLang="en-US" smtClean="0"/>
              <a:t>单击此处编辑母版标题样式</a:t>
            </a:r>
            <a:endParaRPr lang="en-US"/>
          </a:p>
        </p:txBody>
      </p:sp>
      <p:sp>
        <p:nvSpPr>
          <p:cNvPr id="3" name="副标题 2"/>
          <p:cNvSpPr>
            <a:spLocks noGrp="1"/>
          </p:cNvSpPr>
          <p:nvPr>
            <p:ph type="subTitle" idx="1"/>
          </p:nvPr>
        </p:nvSpPr>
        <p:spPr>
          <a:xfrm>
            <a:off x="916955" y="2643182"/>
            <a:ext cx="8893821"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lvl1pPr>
              <a:defRPr/>
            </a:lvl1pPr>
          </a:lstStyle>
          <a:p>
            <a:pPr>
              <a:defRPr/>
            </a:pPr>
            <a:fld id="{6C3A49EE-AFF4-416D-AFBD-35A762EDFF60}" type="datetimeFigureOut">
              <a:rPr lang="zh-CN" altLang="en-US"/>
              <a:pPr>
                <a:defRPr/>
              </a:pPr>
              <a:t>2018-12-24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72FC961-530C-4D9E-83C6-21E1C7E4700B}" type="slidenum">
              <a:rPr lang="zh-CN" altLang="en-US"/>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7253915" y="1109162"/>
            <a:ext cx="782404" cy="4681637"/>
          </a:xfrm>
        </p:spPr>
        <p:txBody>
          <a:bodyPr vert="vert270" lIns="45720" tIns="0" rIns="45720" anchor="t"/>
          <a:lstStyle>
            <a:lvl1pPr algn="ctr">
              <a:buNone/>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zh-CN" altLang="en-US" noProof="0" smtClean="0"/>
              <a:t>单击图标添加图片</a:t>
            </a:r>
            <a:endParaRPr lang="en-US" noProof="0" dirty="0"/>
          </a:p>
        </p:txBody>
      </p:sp>
      <p:sp>
        <p:nvSpPr>
          <p:cNvPr id="4" name="文本占位符 3"/>
          <p:cNvSpPr>
            <a:spLocks noGrp="1"/>
          </p:cNvSpPr>
          <p:nvPr>
            <p:ph type="body" sz="half" idx="2"/>
          </p:nvPr>
        </p:nvSpPr>
        <p:spPr>
          <a:xfrm>
            <a:off x="8117924" y="3274358"/>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zh-CN" altLang="en-US" smtClean="0"/>
              <a:t>单击此处编辑母版文本样式</a:t>
            </a:r>
          </a:p>
        </p:txBody>
      </p:sp>
      <p:sp>
        <p:nvSpPr>
          <p:cNvPr id="5" name="日期占位符 13"/>
          <p:cNvSpPr>
            <a:spLocks noGrp="1"/>
          </p:cNvSpPr>
          <p:nvPr>
            <p:ph type="dt" sz="half" idx="10"/>
          </p:nvPr>
        </p:nvSpPr>
        <p:spPr/>
        <p:txBody>
          <a:bodyPr/>
          <a:lstStyle>
            <a:lvl1pPr>
              <a:defRPr/>
            </a:lvl1pPr>
          </a:lstStyle>
          <a:p>
            <a:pPr>
              <a:defRPr/>
            </a:pPr>
            <a:fld id="{2A7A7795-B65B-4CA2-A04C-4DAE3EEDA17E}" type="datetimeFigureOut">
              <a:rPr lang="zh-CN" altLang="en-US"/>
              <a:pPr>
                <a:defRPr/>
              </a:pPr>
              <a:t>2018-12-24</a:t>
            </a:fld>
            <a:endParaRPr lang="zh-CN" altLang="en-US"/>
          </a:p>
        </p:txBody>
      </p:sp>
      <p:sp>
        <p:nvSpPr>
          <p:cNvPr id="6" name="页脚占位符 2"/>
          <p:cNvSpPr>
            <a:spLocks noGrp="1"/>
          </p:cNvSpPr>
          <p:nvPr>
            <p:ph type="ftr" sz="quarter" idx="11"/>
          </p:nvPr>
        </p:nvSpPr>
        <p:spPr/>
        <p:txBody>
          <a:bodyPr/>
          <a:lstStyle>
            <a:lvl1pPr>
              <a:defRPr/>
            </a:lvl1pPr>
          </a:lstStyle>
          <a:p>
            <a:pPr>
              <a:defRPr/>
            </a:pPr>
            <a:endParaRPr lang="zh-CN" altLang="en-US"/>
          </a:p>
        </p:txBody>
      </p:sp>
      <p:sp>
        <p:nvSpPr>
          <p:cNvPr id="7" name="灯片编号占位符 22"/>
          <p:cNvSpPr>
            <a:spLocks noGrp="1"/>
          </p:cNvSpPr>
          <p:nvPr>
            <p:ph type="sldNum" sz="quarter" idx="12"/>
          </p:nvPr>
        </p:nvSpPr>
        <p:spPr/>
        <p:txBody>
          <a:bodyPr/>
          <a:lstStyle>
            <a:lvl1pPr>
              <a:defRPr/>
            </a:lvl1pPr>
          </a:lstStyle>
          <a:p>
            <a:pPr>
              <a:defRPr/>
            </a:pPr>
            <a:fld id="{7F85AA7A-C018-4965-84FC-3DD48A345F73}" type="slidenum">
              <a:rPr lang="zh-CN" altLang="en-US"/>
              <a:pPr>
                <a:defRPr/>
              </a:pPr>
              <a:t>‹#›</a:t>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502E53BA-1B4B-49E1-819D-64193004217C}" type="datetimeFigureOut">
              <a:rPr lang="zh-CN" altLang="en-US"/>
              <a:pPr>
                <a:defRPr/>
              </a:pPr>
              <a:t>2018-12-24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CF573D5-69DB-4C86-8B6A-990CD376C02A}" type="slidenum">
              <a:rPr lang="zh-CN" altLang="en-US"/>
              <a:pPr>
                <a:defRPr/>
              </a:pPr>
              <a:t>‹#›</a:t>
            </a:fld>
            <a:endParaRPr lang="zh-CN"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2924181"/>
            <a:ext cx="10363200" cy="1362075"/>
          </a:xfrm>
        </p:spPr>
        <p:txBody>
          <a:bodyPr anchor="t"/>
          <a:lstStyle>
            <a:lvl1pPr algn="l">
              <a:defRPr sz="4400" b="0"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914400" y="1428748"/>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ECE37D09-27B7-43C6-8F6A-7EDBFE549D34}" type="datetimeFigureOut">
              <a:rPr lang="zh-CN" altLang="en-US"/>
              <a:pPr>
                <a:defRPr/>
              </a:pPr>
              <a:t>2018-12-24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2BFC296-4FBF-410D-9C4B-B9523233CF0F}" type="slidenum">
              <a:rPr lang="zh-CN" altLang="en-US"/>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4E2D9B72-14BE-4C5C-95F9-88D1E2E16BC5}" type="datetimeFigureOut">
              <a:rPr lang="zh-CN" altLang="en-US"/>
              <a:pPr>
                <a:defRPr/>
              </a:pPr>
              <a:t>2018-12-24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9531E5D-8B57-4D23-889A-86EE04B5071B}" type="slidenum">
              <a:rPr lang="zh-CN" altLang="en-US"/>
              <a:pPr>
                <a:defRPr/>
              </a:pPr>
              <a:t>‹#›</a:t>
            </a:fld>
            <a:endParaRPr lang="zh-CN" alt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3"/>
          <p:cNvSpPr>
            <a:spLocks noGrp="1"/>
          </p:cNvSpPr>
          <p:nvPr>
            <p:ph type="dt" sz="half" idx="10"/>
          </p:nvPr>
        </p:nvSpPr>
        <p:spPr/>
        <p:txBody>
          <a:bodyPr/>
          <a:lstStyle>
            <a:lvl1pPr>
              <a:defRPr/>
            </a:lvl1pPr>
          </a:lstStyle>
          <a:p>
            <a:pPr>
              <a:defRPr/>
            </a:pPr>
            <a:fld id="{8B2D3176-4B4D-4220-88F4-48BF32259269}" type="datetimeFigureOut">
              <a:rPr lang="zh-CN" altLang="en-US"/>
              <a:pPr>
                <a:defRPr/>
              </a:pPr>
              <a:t>2018-12-24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ECC13F8A-6C8C-41E8-85C4-D273A2CD71BA}" type="slidenum">
              <a:rPr lang="zh-CN" altLang="en-US"/>
              <a:pPr>
                <a:defRPr/>
              </a:pPr>
              <a:t>‹#›</a:t>
            </a:fld>
            <a:endParaRPr lang="zh-CN" alt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3"/>
          <p:cNvSpPr>
            <a:spLocks noGrp="1"/>
          </p:cNvSpPr>
          <p:nvPr>
            <p:ph type="dt" sz="half" idx="10"/>
          </p:nvPr>
        </p:nvSpPr>
        <p:spPr/>
        <p:txBody>
          <a:bodyPr/>
          <a:lstStyle>
            <a:lvl1pPr>
              <a:defRPr/>
            </a:lvl1pPr>
          </a:lstStyle>
          <a:p>
            <a:pPr>
              <a:defRPr/>
            </a:pPr>
            <a:fld id="{B3638DD3-017A-4416-8951-DB1920EC81E6}" type="datetimeFigureOut">
              <a:rPr lang="zh-CN" altLang="en-US"/>
              <a:pPr>
                <a:defRPr/>
              </a:pPr>
              <a:t>2018-12-24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7EAD5CA4-3285-47A3-8B5E-14B63C356175}" type="slidenum">
              <a:rPr lang="zh-CN" altLang="en-US"/>
              <a:pPr>
                <a:defRPr/>
              </a:pPr>
              <a:t>‹#›</a:t>
            </a:fld>
            <a:endParaRPr lang="zh-CN" alt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90764B92-B78F-47CF-90E8-A7D59288ABD7}" type="datetimeFigureOut">
              <a:rPr lang="zh-CN" altLang="en-US"/>
              <a:pPr>
                <a:defRPr/>
              </a:pPr>
              <a:t>2018-12-24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AF02190D-7B17-4569-B197-576870CDF63C}" type="slidenum">
              <a:rPr lang="zh-CN" altLang="en-US"/>
              <a:pPr>
                <a:defRPr/>
              </a:pPr>
              <a:t>‹#›</a:t>
            </a:fld>
            <a:endParaRPr lang="zh-CN" alt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613842" y="1071546"/>
            <a:ext cx="6815667"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7572111" y="1071547"/>
            <a:ext cx="4011084"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2" name="标题 1"/>
          <p:cNvSpPr>
            <a:spLocks noGrp="1"/>
          </p:cNvSpPr>
          <p:nvPr>
            <p:ph type="title"/>
          </p:nvPr>
        </p:nvSpPr>
        <p:spPr>
          <a:xfrm>
            <a:off x="609608" y="285728"/>
            <a:ext cx="10974657" cy="696626"/>
          </a:xfrm>
        </p:spPr>
        <p:txBody>
          <a:bodyPr/>
          <a:lstStyle>
            <a:lvl1pPr algn="ctr">
              <a:defRPr sz="3600" b="0"/>
            </a:lvl1pPr>
          </a:lstStyle>
          <a:p>
            <a:r>
              <a:rPr lang="zh-CN" altLang="en-US" smtClean="0"/>
              <a:t>单击此处编辑母版标题样式</a:t>
            </a:r>
            <a:endParaRPr lang="en-US"/>
          </a:p>
        </p:txBody>
      </p:sp>
      <p:sp>
        <p:nvSpPr>
          <p:cNvPr id="5" name="日期占位符 3"/>
          <p:cNvSpPr>
            <a:spLocks noGrp="1"/>
          </p:cNvSpPr>
          <p:nvPr>
            <p:ph type="dt" sz="half" idx="10"/>
          </p:nvPr>
        </p:nvSpPr>
        <p:spPr/>
        <p:txBody>
          <a:bodyPr/>
          <a:lstStyle>
            <a:lvl1pPr>
              <a:defRPr/>
            </a:lvl1pPr>
          </a:lstStyle>
          <a:p>
            <a:pPr>
              <a:defRPr/>
            </a:pPr>
            <a:fld id="{CFD2BE6F-0697-489B-A36D-AB369D8D3946}" type="datetimeFigureOut">
              <a:rPr lang="zh-CN" altLang="en-US"/>
              <a:pPr>
                <a:defRPr/>
              </a:pPr>
              <a:t>2018-12-24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6907623-A675-4E4F-A921-AD77DD986C55}" type="slidenum">
              <a:rPr lang="zh-CN" altLang="en-US"/>
              <a:pPr>
                <a:defRPr/>
              </a:pPr>
              <a:t>‹#›</a:t>
            </a:fld>
            <a:endParaRPr lang="zh-CN" alt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0668032" y="642918"/>
            <a:ext cx="1047757" cy="4572032"/>
          </a:xfrm>
        </p:spPr>
        <p:txBody>
          <a:bodyPr vert="eaVert"/>
          <a:lstStyle>
            <a:lvl1pPr algn="l">
              <a:defRPr sz="2400" b="0"/>
            </a:lvl1pPr>
          </a:lstStyle>
          <a:p>
            <a:r>
              <a:rPr lang="zh-CN" altLang="en-US" smtClean="0"/>
              <a:t>单击此处编辑母版标题样式</a:t>
            </a:r>
            <a:endParaRPr lang="en-US"/>
          </a:p>
        </p:txBody>
      </p:sp>
      <p:sp>
        <p:nvSpPr>
          <p:cNvPr id="3" name="图片占位符 2"/>
          <p:cNvSpPr>
            <a:spLocks noGrp="1"/>
          </p:cNvSpPr>
          <p:nvPr>
            <p:ph type="pic" idx="1"/>
          </p:nvPr>
        </p:nvSpPr>
        <p:spPr>
          <a:xfrm>
            <a:off x="590562" y="541340"/>
            <a:ext cx="8553459"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a:p>
        </p:txBody>
      </p:sp>
      <p:sp>
        <p:nvSpPr>
          <p:cNvPr id="4" name="文本占位符 3"/>
          <p:cNvSpPr>
            <a:spLocks noGrp="1"/>
          </p:cNvSpPr>
          <p:nvPr>
            <p:ph type="body" sz="half" idx="2"/>
          </p:nvPr>
        </p:nvSpPr>
        <p:spPr>
          <a:xfrm>
            <a:off x="9429774" y="1000108"/>
            <a:ext cx="1219157"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7CDD5FD7-13E4-40F8-B0E6-237102E24AF6}" type="datetimeFigureOut">
              <a:rPr lang="zh-CN" altLang="en-US"/>
              <a:pPr>
                <a:defRPr/>
              </a:pPr>
              <a:t>2018-12-24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9E8C3E8-3962-4C61-B208-106A3D83A513}" type="slidenum">
              <a:rPr lang="zh-CN" altLang="en-US"/>
              <a:pPr>
                <a:defRPr/>
              </a:pPr>
              <a:t>‹#›</a:t>
            </a:fld>
            <a:endParaRPr lang="zh-CN" alt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221F264B-8493-4546-A9F3-8F03766F336F}" type="datetimeFigureOut">
              <a:rPr lang="zh-CN" altLang="en-US"/>
              <a:pPr>
                <a:defRPr/>
              </a:pPr>
              <a:t>2018-12-24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CD1DA71-910D-4FD8-A01F-1415C4709BE8}" type="slidenum">
              <a:rPr lang="zh-CN" altLang="en-US"/>
              <a:pPr>
                <a:defRPr/>
              </a:pPr>
              <a:t>‹#›</a:t>
            </a:fld>
            <a:endParaRPr lang="zh-CN" alt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525024" y="274639"/>
            <a:ext cx="2057376"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609600" y="274639"/>
            <a:ext cx="8820173"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B15D111E-B426-4E18-932B-6A3DD6371B69}" type="datetimeFigureOut">
              <a:rPr lang="zh-CN" altLang="en-US"/>
              <a:pPr>
                <a:defRPr/>
              </a:pPr>
              <a:t>2018-12-24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0577170-0F68-4961-BE2F-9B0607D269A9}"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6.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5.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5.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1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5.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16.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5.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矩形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矩形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矩形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矩形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矩形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圆角矩形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圆角矩形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矩形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矩形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矩形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矩形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矩形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矩形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标题占位符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smtClean="0"/>
          </a:p>
        </p:txBody>
      </p:sp>
      <p:sp>
        <p:nvSpPr>
          <p:cNvPr id="1040" name="文本占位符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14" name="日期占位符 13"/>
          <p:cNvSpPr>
            <a:spLocks noGrp="1"/>
          </p:cNvSpPr>
          <p:nvPr>
            <p:ph type="dt" sz="half" idx="2"/>
          </p:nvPr>
        </p:nvSpPr>
        <p:spPr>
          <a:xfrm>
            <a:off x="8782050" y="612775"/>
            <a:ext cx="1276350" cy="457200"/>
          </a:xfrm>
          <a:prstGeom prst="rect">
            <a:avLst/>
          </a:prstGeom>
        </p:spPr>
        <p:txBody>
          <a:bodyPr vert="horz"/>
          <a:lstStyle>
            <a:lvl1pPr algn="l" eaLnBrk="1" fontAlgn="auto" latinLnBrk="0" hangingPunct="1">
              <a:spcBef>
                <a:spcPts val="0"/>
              </a:spcBef>
              <a:spcAft>
                <a:spcPts val="0"/>
              </a:spcAft>
              <a:defRPr kumimoji="0" sz="800" smtClean="0">
                <a:solidFill>
                  <a:schemeClr val="accent2"/>
                </a:solidFill>
                <a:latin typeface="+mn-lt"/>
                <a:ea typeface="+mn-ea"/>
              </a:defRPr>
            </a:lvl1pPr>
          </a:lstStyle>
          <a:p>
            <a:pPr>
              <a:defRPr/>
            </a:pPr>
            <a:fld id="{F18FDF1E-7098-4A2D-BF4D-1B498BCD24B2}" type="datetimeFigureOut">
              <a:rPr lang="zh-CN" altLang="en-US"/>
              <a:pPr>
                <a:defRPr/>
              </a:pPr>
              <a:t>2018-12-24</a:t>
            </a:fld>
            <a:endParaRPr lang="zh-CN" altLang="en-US"/>
          </a:p>
        </p:txBody>
      </p:sp>
      <p:sp>
        <p:nvSpPr>
          <p:cNvPr id="3" name="页脚占位符 2"/>
          <p:cNvSpPr>
            <a:spLocks noGrp="1"/>
          </p:cNvSpPr>
          <p:nvPr>
            <p:ph type="ftr" sz="quarter" idx="3"/>
          </p:nvPr>
        </p:nvSpPr>
        <p:spPr>
          <a:xfrm>
            <a:off x="7010400" y="612775"/>
            <a:ext cx="1768475"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ea typeface="+mn-ea"/>
              </a:defRPr>
            </a:lvl1pPr>
          </a:lstStyle>
          <a:p>
            <a:pPr>
              <a:defRPr/>
            </a:pPr>
            <a:endParaRPr lang="zh-CN" altLang="en-US"/>
          </a:p>
        </p:txBody>
      </p:sp>
      <p:sp>
        <p:nvSpPr>
          <p:cNvPr id="23" name="灯片编号占位符 22"/>
          <p:cNvSpPr>
            <a:spLocks noGrp="1"/>
          </p:cNvSpPr>
          <p:nvPr>
            <p:ph type="sldNum" sz="quarter" idx="4"/>
          </p:nvPr>
        </p:nvSpPr>
        <p:spPr>
          <a:xfrm>
            <a:off x="10899775"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ea typeface="+mn-ea"/>
              </a:defRPr>
            </a:lvl1pPr>
          </a:lstStyle>
          <a:p>
            <a:pPr>
              <a:defRPr/>
            </a:pPr>
            <a:fld id="{6730D959-5ED8-470A-B58E-9FFA194E625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44" r:id="rId1"/>
    <p:sldLayoutId id="2147483790" r:id="rId2"/>
    <p:sldLayoutId id="2147483789" r:id="rId3"/>
    <p:sldLayoutId id="2147483788" r:id="rId4"/>
    <p:sldLayoutId id="2147483845" r:id="rId5"/>
    <p:sldLayoutId id="2147483846" r:id="rId6"/>
    <p:sldLayoutId id="2147483787" r:id="rId7"/>
    <p:sldLayoutId id="2147483786" r:id="rId8"/>
    <p:sldLayoutId id="2147483785" r:id="rId9"/>
    <p:sldLayoutId id="2147483784" r:id="rId10"/>
    <p:sldLayoutId id="2147483783" r:id="rId11"/>
  </p:sldLayoutIdLst>
  <p:txStyles>
    <p:titleStyle>
      <a:lvl1pPr algn="l" rtl="0" fontAlgn="base">
        <a:spcBef>
          <a:spcPct val="0"/>
        </a:spcBef>
        <a:spcAft>
          <a:spcPct val="0"/>
        </a:spcAft>
        <a:defRPr sz="4000" kern="1200">
          <a:solidFill>
            <a:schemeClr val="tx2"/>
          </a:solidFill>
          <a:latin typeface="+mj-lt"/>
          <a:ea typeface="+mj-ea"/>
          <a:cs typeface="方正姚体"/>
        </a:defRPr>
      </a:lvl1pPr>
      <a:lvl2pPr algn="l" rtl="0" fontAlgn="base">
        <a:spcBef>
          <a:spcPct val="0"/>
        </a:spcBef>
        <a:spcAft>
          <a:spcPct val="0"/>
        </a:spcAft>
        <a:defRPr sz="4000">
          <a:solidFill>
            <a:schemeClr val="tx2"/>
          </a:solidFill>
          <a:latin typeface="Trebuchet MS" pitchFamily="34" charset="0"/>
          <a:ea typeface="方正姚体"/>
          <a:cs typeface="方正姚体"/>
        </a:defRPr>
      </a:lvl2pPr>
      <a:lvl3pPr algn="l" rtl="0" fontAlgn="base">
        <a:spcBef>
          <a:spcPct val="0"/>
        </a:spcBef>
        <a:spcAft>
          <a:spcPct val="0"/>
        </a:spcAft>
        <a:defRPr sz="4000">
          <a:solidFill>
            <a:schemeClr val="tx2"/>
          </a:solidFill>
          <a:latin typeface="Trebuchet MS" pitchFamily="34" charset="0"/>
          <a:ea typeface="方正姚体"/>
          <a:cs typeface="方正姚体"/>
        </a:defRPr>
      </a:lvl3pPr>
      <a:lvl4pPr algn="l" rtl="0" fontAlgn="base">
        <a:spcBef>
          <a:spcPct val="0"/>
        </a:spcBef>
        <a:spcAft>
          <a:spcPct val="0"/>
        </a:spcAft>
        <a:defRPr sz="4000">
          <a:solidFill>
            <a:schemeClr val="tx2"/>
          </a:solidFill>
          <a:latin typeface="Trebuchet MS" pitchFamily="34" charset="0"/>
          <a:ea typeface="方正姚体"/>
          <a:cs typeface="方正姚体"/>
        </a:defRPr>
      </a:lvl4pPr>
      <a:lvl5pPr algn="l" rtl="0" fontAlgn="base">
        <a:spcBef>
          <a:spcPct val="0"/>
        </a:spcBef>
        <a:spcAft>
          <a:spcPct val="0"/>
        </a:spcAft>
        <a:defRPr sz="4000">
          <a:solidFill>
            <a:schemeClr val="tx2"/>
          </a:solidFill>
          <a:latin typeface="Trebuchet MS" pitchFamily="34" charset="0"/>
          <a:ea typeface="方正姚体"/>
          <a:cs typeface="方正姚体"/>
        </a:defRPr>
      </a:lvl5pPr>
      <a:lvl6pPr marL="457200" algn="l" rtl="0" fontAlgn="base">
        <a:spcBef>
          <a:spcPct val="0"/>
        </a:spcBef>
        <a:spcAft>
          <a:spcPct val="0"/>
        </a:spcAft>
        <a:defRPr sz="4000">
          <a:solidFill>
            <a:schemeClr val="tx2"/>
          </a:solidFill>
          <a:latin typeface="Trebuchet MS" pitchFamily="34" charset="0"/>
          <a:ea typeface="方正姚体"/>
          <a:cs typeface="方正姚体"/>
        </a:defRPr>
      </a:lvl6pPr>
      <a:lvl7pPr marL="914400" algn="l" rtl="0" fontAlgn="base">
        <a:spcBef>
          <a:spcPct val="0"/>
        </a:spcBef>
        <a:spcAft>
          <a:spcPct val="0"/>
        </a:spcAft>
        <a:defRPr sz="4000">
          <a:solidFill>
            <a:schemeClr val="tx2"/>
          </a:solidFill>
          <a:latin typeface="Trebuchet MS" pitchFamily="34" charset="0"/>
          <a:ea typeface="方正姚体"/>
          <a:cs typeface="方正姚体"/>
        </a:defRPr>
      </a:lvl7pPr>
      <a:lvl8pPr marL="1371600" algn="l" rtl="0" fontAlgn="base">
        <a:spcBef>
          <a:spcPct val="0"/>
        </a:spcBef>
        <a:spcAft>
          <a:spcPct val="0"/>
        </a:spcAft>
        <a:defRPr sz="4000">
          <a:solidFill>
            <a:schemeClr val="tx2"/>
          </a:solidFill>
          <a:latin typeface="Trebuchet MS" pitchFamily="34" charset="0"/>
          <a:ea typeface="方正姚体"/>
          <a:cs typeface="方正姚体"/>
        </a:defRPr>
      </a:lvl8pPr>
      <a:lvl9pPr marL="1828800" algn="l" rtl="0" fontAlgn="base">
        <a:spcBef>
          <a:spcPct val="0"/>
        </a:spcBef>
        <a:spcAft>
          <a:spcPct val="0"/>
        </a:spcAft>
        <a:defRPr sz="4000">
          <a:solidFill>
            <a:schemeClr val="tx2"/>
          </a:solidFill>
          <a:latin typeface="Trebuchet MS" pitchFamily="34" charset="0"/>
          <a:ea typeface="方正姚体"/>
          <a:cs typeface="方正姚体"/>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090" indent="-182880" algn="l" rtl="0" eaLnBrk="1" latinLnBrk="0" hangingPunct="1">
        <a:spcBef>
          <a:spcPts val="300"/>
        </a:spcBef>
        <a:buClr>
          <a:schemeClr val="accent3"/>
        </a:buClr>
        <a:buFont typeface="Georgia" panose="02040502050405020303"/>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panose="02040502050405020303"/>
        <a:buChar char="▫"/>
        <a:defRPr kumimoji="0" sz="1600" kern="1200">
          <a:solidFill>
            <a:schemeClr val="accent3"/>
          </a:solidFill>
          <a:latin typeface="+mn-lt"/>
          <a:ea typeface="+mn-ea"/>
          <a:cs typeface="+mn-cs"/>
        </a:defRPr>
      </a:lvl7pPr>
      <a:lvl8pPr marL="2030095" indent="-182880" algn="l" rtl="0" eaLnBrk="1" latinLnBrk="0" hangingPunct="1">
        <a:spcBef>
          <a:spcPts val="300"/>
        </a:spcBef>
        <a:buClr>
          <a:schemeClr val="accent3"/>
        </a:buClr>
        <a:buFont typeface="Georgia" panose="02040502050405020303"/>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panose="02040502050405020303"/>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任意多边形 6"/>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8" name="任意多边形 7"/>
          <p:cNvSpPr/>
          <p:nvPr/>
        </p:nvSpPr>
        <p:spPr bwMode="auto">
          <a:xfrm>
            <a:off x="5842000" y="-6350"/>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3316" name="标题占位符 8"/>
          <p:cNvSpPr>
            <a:spLocks noGrp="1"/>
          </p:cNvSpPr>
          <p:nvPr>
            <p:ph type="title"/>
          </p:nvPr>
        </p:nvSpPr>
        <p:spPr bwMode="auto">
          <a:xfrm>
            <a:off x="609600" y="704850"/>
            <a:ext cx="109728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zh-CN" altLang="en-US" smtClean="0"/>
              <a:t>单击此处编辑母版标题样式</a:t>
            </a:r>
            <a:endParaRPr lang="en-US" smtClean="0"/>
          </a:p>
        </p:txBody>
      </p:sp>
      <p:sp>
        <p:nvSpPr>
          <p:cNvPr id="13317" name="文本占位符 29"/>
          <p:cNvSpPr>
            <a:spLocks noGrp="1"/>
          </p:cNvSpPr>
          <p:nvPr>
            <p:ph type="body" idx="1"/>
          </p:nvPr>
        </p:nvSpPr>
        <p:spPr bwMode="auto">
          <a:xfrm>
            <a:off x="609600" y="1935163"/>
            <a:ext cx="109728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10" name="日期占位符 9"/>
          <p:cNvSpPr>
            <a:spLocks noGrp="1"/>
          </p:cNvSpPr>
          <p:nvPr>
            <p:ph type="dt" sz="half" idx="2"/>
          </p:nvPr>
        </p:nvSpPr>
        <p:spPr>
          <a:xfrm>
            <a:off x="609600" y="6356350"/>
            <a:ext cx="28448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ea typeface="+mn-ea"/>
              </a:defRPr>
            </a:lvl1pPr>
          </a:lstStyle>
          <a:p>
            <a:pPr>
              <a:defRPr/>
            </a:pPr>
            <a:fld id="{8E3C9192-5365-48D2-99CA-B69611751E75}" type="datetimeFigureOut">
              <a:rPr lang="zh-CN" altLang="en-US"/>
              <a:pPr>
                <a:defRPr/>
              </a:pPr>
              <a:t>2018-12-24</a:t>
            </a:fld>
            <a:endParaRPr lang="zh-CN" altLang="en-US"/>
          </a:p>
        </p:txBody>
      </p:sp>
      <p:sp>
        <p:nvSpPr>
          <p:cNvPr id="22" name="页脚占位符 21"/>
          <p:cNvSpPr>
            <a:spLocks noGrp="1"/>
          </p:cNvSpPr>
          <p:nvPr>
            <p:ph type="ftr" sz="quarter" idx="3"/>
          </p:nvPr>
        </p:nvSpPr>
        <p:spPr>
          <a:xfrm>
            <a:off x="3556000" y="6356350"/>
            <a:ext cx="44704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defRPr>
            </a:lvl1pPr>
          </a:lstStyle>
          <a:p>
            <a:pPr>
              <a:defRPr/>
            </a:pPr>
            <a:endParaRPr lang="zh-CN" altLang="en-US"/>
          </a:p>
        </p:txBody>
      </p:sp>
      <p:sp>
        <p:nvSpPr>
          <p:cNvPr id="18" name="灯片编号占位符 17"/>
          <p:cNvSpPr>
            <a:spLocks noGrp="1"/>
          </p:cNvSpPr>
          <p:nvPr>
            <p:ph type="sldNum" sz="quarter" idx="4"/>
          </p:nvPr>
        </p:nvSpPr>
        <p:spPr>
          <a:xfrm>
            <a:off x="10566400" y="6356350"/>
            <a:ext cx="1016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ea typeface="+mn-ea"/>
              </a:defRPr>
            </a:lvl1pPr>
          </a:lstStyle>
          <a:p>
            <a:pPr>
              <a:defRPr/>
            </a:pPr>
            <a:fld id="{F2F74AC6-EDA3-48B4-9A00-FD1B599D2236}" type="slidenum">
              <a:rPr lang="zh-CN" altLang="en-US"/>
              <a:pPr>
                <a:defRPr/>
              </a:pPr>
              <a:t>‹#›</a:t>
            </a:fld>
            <a:endParaRPr lang="zh-CN" altLang="en-US"/>
          </a:p>
        </p:txBody>
      </p:sp>
      <p:grpSp>
        <p:nvGrpSpPr>
          <p:cNvPr id="13321" name="组合 1"/>
          <p:cNvGrpSpPr>
            <a:grpSpLocks/>
          </p:cNvGrpSpPr>
          <p:nvPr/>
        </p:nvGrpSpPr>
        <p:grpSpPr bwMode="auto">
          <a:xfrm>
            <a:off x="-25400" y="203200"/>
            <a:ext cx="12241213" cy="647700"/>
            <a:chOff x="-19045" y="216550"/>
            <a:chExt cx="9180548" cy="649224"/>
          </a:xfrm>
        </p:grpSpPr>
        <p:sp>
          <p:nvSpPr>
            <p:cNvPr id="12" name="任意多边形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3" name="任意多边形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grpSp>
    </p:spTree>
  </p:cSld>
  <p:clrMap bg1="lt1" tx1="dk1" bg2="lt2" tx2="dk2" accent1="accent1" accent2="accent2" accent3="accent3" accent4="accent4" accent5="accent5" accent6="accent6" hlink="hlink" folHlink="folHlink"/>
  <p:sldLayoutIdLst>
    <p:sldLayoutId id="2147483847" r:id="rId1"/>
    <p:sldLayoutId id="2147483798" r:id="rId2"/>
    <p:sldLayoutId id="2147483848" r:id="rId3"/>
    <p:sldLayoutId id="2147483797" r:id="rId4"/>
    <p:sldLayoutId id="2147483796" r:id="rId5"/>
    <p:sldLayoutId id="2147483795" r:id="rId6"/>
    <p:sldLayoutId id="2147483794" r:id="rId7"/>
    <p:sldLayoutId id="2147483793" r:id="rId8"/>
    <p:sldLayoutId id="2147483849" r:id="rId9"/>
    <p:sldLayoutId id="2147483792" r:id="rId10"/>
    <p:sldLayoutId id="2147483791" r:id="rId11"/>
  </p:sldLayoutIdLst>
  <p:txStyles>
    <p:titleStyle>
      <a:lvl1pPr algn="l" rtl="0" fontAlgn="base">
        <a:spcBef>
          <a:spcPct val="0"/>
        </a:spcBef>
        <a:spcAft>
          <a:spcPct val="0"/>
        </a:spcAft>
        <a:defRPr sz="5000" kern="1200">
          <a:solidFill>
            <a:schemeClr val="tx2"/>
          </a:solidFill>
          <a:latin typeface="+mj-lt"/>
          <a:ea typeface="+mj-ea"/>
          <a:cs typeface="隶书"/>
        </a:defRPr>
      </a:lvl1pPr>
      <a:lvl2pPr algn="l" rtl="0" fontAlgn="base">
        <a:spcBef>
          <a:spcPct val="0"/>
        </a:spcBef>
        <a:spcAft>
          <a:spcPct val="0"/>
        </a:spcAft>
        <a:defRPr sz="5000">
          <a:solidFill>
            <a:schemeClr val="tx2"/>
          </a:solidFill>
          <a:latin typeface="Calibri" pitchFamily="34" charset="0"/>
          <a:ea typeface="隶书"/>
          <a:cs typeface="隶书"/>
        </a:defRPr>
      </a:lvl2pPr>
      <a:lvl3pPr algn="l" rtl="0" fontAlgn="base">
        <a:spcBef>
          <a:spcPct val="0"/>
        </a:spcBef>
        <a:spcAft>
          <a:spcPct val="0"/>
        </a:spcAft>
        <a:defRPr sz="5000">
          <a:solidFill>
            <a:schemeClr val="tx2"/>
          </a:solidFill>
          <a:latin typeface="Calibri" pitchFamily="34" charset="0"/>
          <a:ea typeface="隶书"/>
          <a:cs typeface="隶书"/>
        </a:defRPr>
      </a:lvl3pPr>
      <a:lvl4pPr algn="l" rtl="0" fontAlgn="base">
        <a:spcBef>
          <a:spcPct val="0"/>
        </a:spcBef>
        <a:spcAft>
          <a:spcPct val="0"/>
        </a:spcAft>
        <a:defRPr sz="5000">
          <a:solidFill>
            <a:schemeClr val="tx2"/>
          </a:solidFill>
          <a:latin typeface="Calibri" pitchFamily="34" charset="0"/>
          <a:ea typeface="隶书"/>
          <a:cs typeface="隶书"/>
        </a:defRPr>
      </a:lvl4pPr>
      <a:lvl5pPr algn="l" rtl="0" fontAlgn="base">
        <a:spcBef>
          <a:spcPct val="0"/>
        </a:spcBef>
        <a:spcAft>
          <a:spcPct val="0"/>
        </a:spcAft>
        <a:defRPr sz="5000">
          <a:solidFill>
            <a:schemeClr val="tx2"/>
          </a:solidFill>
          <a:latin typeface="Calibri" pitchFamily="34" charset="0"/>
          <a:ea typeface="隶书"/>
          <a:cs typeface="隶书"/>
        </a:defRPr>
      </a:lvl5pPr>
      <a:lvl6pPr marL="457200" algn="l" rtl="0" fontAlgn="base">
        <a:spcBef>
          <a:spcPct val="0"/>
        </a:spcBef>
        <a:spcAft>
          <a:spcPct val="0"/>
        </a:spcAft>
        <a:defRPr sz="5000">
          <a:solidFill>
            <a:schemeClr val="tx2"/>
          </a:solidFill>
          <a:latin typeface="Calibri" pitchFamily="34" charset="0"/>
          <a:ea typeface="隶书"/>
          <a:cs typeface="隶书"/>
        </a:defRPr>
      </a:lvl6pPr>
      <a:lvl7pPr marL="914400" algn="l" rtl="0" fontAlgn="base">
        <a:spcBef>
          <a:spcPct val="0"/>
        </a:spcBef>
        <a:spcAft>
          <a:spcPct val="0"/>
        </a:spcAft>
        <a:defRPr sz="5000">
          <a:solidFill>
            <a:schemeClr val="tx2"/>
          </a:solidFill>
          <a:latin typeface="Calibri" pitchFamily="34" charset="0"/>
          <a:ea typeface="隶书"/>
          <a:cs typeface="隶书"/>
        </a:defRPr>
      </a:lvl7pPr>
      <a:lvl8pPr marL="1371600" algn="l" rtl="0" fontAlgn="base">
        <a:spcBef>
          <a:spcPct val="0"/>
        </a:spcBef>
        <a:spcAft>
          <a:spcPct val="0"/>
        </a:spcAft>
        <a:defRPr sz="5000">
          <a:solidFill>
            <a:schemeClr val="tx2"/>
          </a:solidFill>
          <a:latin typeface="Calibri" pitchFamily="34" charset="0"/>
          <a:ea typeface="隶书"/>
          <a:cs typeface="隶书"/>
        </a:defRPr>
      </a:lvl8pPr>
      <a:lvl9pPr marL="1828800" algn="l" rtl="0" fontAlgn="base">
        <a:spcBef>
          <a:spcPct val="0"/>
        </a:spcBef>
        <a:spcAft>
          <a:spcPct val="0"/>
        </a:spcAft>
        <a:defRPr sz="5000">
          <a:solidFill>
            <a:schemeClr val="tx2"/>
          </a:solidFill>
          <a:latin typeface="Calibri" pitchFamily="34" charset="0"/>
          <a:ea typeface="隶书"/>
          <a:cs typeface="隶书"/>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rtlCol="0" anchor="ctr">
            <a:noAutofit/>
            <a:scene3d>
              <a:camera prst="orthographicFront"/>
              <a:lightRig rig="soft" dir="tl">
                <a:rot lat="0" lon="0" rev="0"/>
              </a:lightRig>
            </a:scene3d>
            <a:sp3d contourW="8890">
              <a:contourClr>
                <a:schemeClr val="accent3">
                  <a:shade val="55000"/>
                </a:schemeClr>
              </a:contourClr>
            </a:sp3d>
          </a:bodyPr>
          <a:lstStyle/>
          <a:p>
            <a:r>
              <a:rPr lang="zh-CN" altLang="en-US" smtClean="0"/>
              <a:t>单击此处编辑母版标题样式</a:t>
            </a:r>
            <a:endParaRPr lang="en-US"/>
          </a:p>
        </p:txBody>
      </p:sp>
      <p:sp>
        <p:nvSpPr>
          <p:cNvPr id="25603" name="文本占位符 2"/>
          <p:cNvSpPr>
            <a:spLocks noGrp="1"/>
          </p:cNvSpPr>
          <p:nvPr>
            <p:ph type="body" idx="1"/>
          </p:nvPr>
        </p:nvSpPr>
        <p:spPr bwMode="auto">
          <a:xfrm>
            <a:off x="609600" y="1600200"/>
            <a:ext cx="109728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4" name="日期占位符 3"/>
          <p:cNvSpPr>
            <a:spLocks noGrp="1"/>
          </p:cNvSpPr>
          <p:nvPr>
            <p:ph type="dt" sz="half" idx="2"/>
          </p:nvPr>
        </p:nvSpPr>
        <p:spPr>
          <a:xfrm>
            <a:off x="11113" y="6483350"/>
            <a:ext cx="2844800" cy="365125"/>
          </a:xfrm>
          <a:prstGeom prst="rect">
            <a:avLst/>
          </a:prstGeom>
        </p:spPr>
        <p:txBody>
          <a:bodyPr vert="horz" rtlCol="0" anchor="ctr"/>
          <a:lstStyle>
            <a:lvl1pPr algn="l" eaLnBrk="1" fontAlgn="auto" latinLnBrk="0" hangingPunct="1">
              <a:spcBef>
                <a:spcPts val="0"/>
              </a:spcBef>
              <a:spcAft>
                <a:spcPts val="0"/>
              </a:spcAft>
              <a:defRPr kumimoji="0" sz="1200" smtClean="0">
                <a:solidFill>
                  <a:schemeClr val="tx1">
                    <a:tint val="75000"/>
                  </a:schemeClr>
                </a:solidFill>
                <a:latin typeface="+mn-lt"/>
                <a:ea typeface="+mn-ea"/>
              </a:defRPr>
            </a:lvl1pPr>
          </a:lstStyle>
          <a:p>
            <a:pPr>
              <a:defRPr/>
            </a:pPr>
            <a:fld id="{FE9ADE5F-8732-4A7D-93C1-791202BB3083}" type="datetimeFigureOut">
              <a:rPr lang="zh-CN" altLang="en-US"/>
              <a:pPr>
                <a:defRPr/>
              </a:pPr>
              <a:t>2018-12-24</a:t>
            </a:fld>
            <a:endParaRPr lang="zh-CN" altLang="en-US"/>
          </a:p>
        </p:txBody>
      </p:sp>
      <p:sp>
        <p:nvSpPr>
          <p:cNvPr id="5" name="页脚占位符 4"/>
          <p:cNvSpPr>
            <a:spLocks noGrp="1"/>
          </p:cNvSpPr>
          <p:nvPr>
            <p:ph type="ftr" sz="quarter" idx="3"/>
          </p:nvPr>
        </p:nvSpPr>
        <p:spPr>
          <a:xfrm>
            <a:off x="4165600" y="6483350"/>
            <a:ext cx="3860800" cy="365125"/>
          </a:xfrm>
          <a:prstGeom prst="rect">
            <a:avLst/>
          </a:prstGeom>
        </p:spPr>
        <p:txBody>
          <a:bodyPr vert="horz" rtlCol="0" anchor="ctr"/>
          <a:lstStyle>
            <a:lvl1pPr algn="ctr" eaLnBrk="1" fontAlgn="auto" latinLnBrk="0" hangingPunct="1">
              <a:spcBef>
                <a:spcPts val="0"/>
              </a:spcBef>
              <a:spcAft>
                <a:spcPts val="0"/>
              </a:spcAft>
              <a:defRPr kumimoji="0"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9323388" y="6483350"/>
            <a:ext cx="2844800" cy="365125"/>
          </a:xfrm>
          <a:prstGeom prst="rect">
            <a:avLst/>
          </a:prstGeom>
        </p:spPr>
        <p:txBody>
          <a:bodyPr vert="horz" rtlCol="0" anchor="ctr"/>
          <a:lstStyle>
            <a:lvl1pPr algn="r" eaLnBrk="1" fontAlgn="auto" latinLnBrk="0" hangingPunct="1">
              <a:spcBef>
                <a:spcPts val="0"/>
              </a:spcBef>
              <a:spcAft>
                <a:spcPts val="0"/>
              </a:spcAft>
              <a:defRPr kumimoji="0" sz="1200" smtClean="0">
                <a:solidFill>
                  <a:schemeClr val="tx1">
                    <a:tint val="75000"/>
                  </a:schemeClr>
                </a:solidFill>
                <a:latin typeface="+mn-lt"/>
                <a:ea typeface="+mn-ea"/>
              </a:defRPr>
            </a:lvl1pPr>
          </a:lstStyle>
          <a:p>
            <a:pPr>
              <a:defRPr/>
            </a:pPr>
            <a:fld id="{5B9FF22B-99D1-4119-8641-1519258390E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07" r:id="rId1"/>
    <p:sldLayoutId id="2147483806" r:id="rId2"/>
    <p:sldLayoutId id="2147483850" r:id="rId3"/>
    <p:sldLayoutId id="2147483805" r:id="rId4"/>
    <p:sldLayoutId id="2147483804" r:id="rId5"/>
    <p:sldLayoutId id="2147483803" r:id="rId6"/>
    <p:sldLayoutId id="2147483802" r:id="rId7"/>
    <p:sldLayoutId id="2147483801" r:id="rId8"/>
    <p:sldLayoutId id="2147483851" r:id="rId9"/>
    <p:sldLayoutId id="2147483800" r:id="rId10"/>
    <p:sldLayoutId id="2147483799" r:id="rId11"/>
  </p:sldLayoutIdLst>
  <p:txStyles>
    <p:titleStyle>
      <a:lvl1pPr algn="ctr" rtl="0" fontAlgn="base">
        <a:spcBef>
          <a:spcPct val="0"/>
        </a:spcBef>
        <a:spcAft>
          <a:spcPct val="0"/>
        </a:spcAft>
        <a:defRPr sz="4000" b="1" kern="1200" cap="all" spc="50" dirty="0">
          <a:ln w="15875" cmpd="sng">
            <a:solidFill>
              <a:srgbClr val="FFFFFF"/>
            </a:solidFill>
            <a:prstDash val="solid"/>
          </a:ln>
          <a:solidFill>
            <a:srgbClr val="FFFFFF"/>
          </a:solidFill>
          <a:effectLst>
            <a:outerShdw blurRad="31750" dir="3600000" algn="tl" rotWithShape="0">
              <a:srgbClr val="000000">
                <a:alpha val="60000"/>
              </a:srgbClr>
            </a:outerShdw>
          </a:effectLst>
          <a:latin typeface="+mj-lt"/>
          <a:ea typeface="+mj-ea"/>
          <a:cs typeface="华文行楷"/>
        </a:defRPr>
      </a:lvl1pPr>
      <a:lvl2pPr algn="ctr" rtl="0" fontAlgn="base">
        <a:spcBef>
          <a:spcPct val="0"/>
        </a:spcBef>
        <a:spcAft>
          <a:spcPct val="0"/>
        </a:spcAft>
        <a:defRPr sz="4000" b="1">
          <a:solidFill>
            <a:srgbClr val="FFFFFF"/>
          </a:solidFill>
          <a:latin typeface="Cambria" pitchFamily="18" charset="0"/>
          <a:ea typeface="华文行楷"/>
          <a:cs typeface="华文行楷"/>
        </a:defRPr>
      </a:lvl2pPr>
      <a:lvl3pPr algn="ctr" rtl="0" fontAlgn="base">
        <a:spcBef>
          <a:spcPct val="0"/>
        </a:spcBef>
        <a:spcAft>
          <a:spcPct val="0"/>
        </a:spcAft>
        <a:defRPr sz="4000" b="1">
          <a:solidFill>
            <a:srgbClr val="FFFFFF"/>
          </a:solidFill>
          <a:latin typeface="Cambria" pitchFamily="18" charset="0"/>
          <a:ea typeface="华文行楷"/>
          <a:cs typeface="华文行楷"/>
        </a:defRPr>
      </a:lvl3pPr>
      <a:lvl4pPr algn="ctr" rtl="0" fontAlgn="base">
        <a:spcBef>
          <a:spcPct val="0"/>
        </a:spcBef>
        <a:spcAft>
          <a:spcPct val="0"/>
        </a:spcAft>
        <a:defRPr sz="4000" b="1">
          <a:solidFill>
            <a:srgbClr val="FFFFFF"/>
          </a:solidFill>
          <a:latin typeface="Cambria" pitchFamily="18" charset="0"/>
          <a:ea typeface="华文行楷"/>
          <a:cs typeface="华文行楷"/>
        </a:defRPr>
      </a:lvl4pPr>
      <a:lvl5pPr algn="ctr" rtl="0" fontAlgn="base">
        <a:spcBef>
          <a:spcPct val="0"/>
        </a:spcBef>
        <a:spcAft>
          <a:spcPct val="0"/>
        </a:spcAft>
        <a:defRPr sz="4000" b="1">
          <a:solidFill>
            <a:srgbClr val="FFFFFF"/>
          </a:solidFill>
          <a:latin typeface="Cambria" pitchFamily="18" charset="0"/>
          <a:ea typeface="华文行楷"/>
          <a:cs typeface="华文行楷"/>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fontAlgn="base">
        <a:spcBef>
          <a:spcPct val="20000"/>
        </a:spcBef>
        <a:spcAft>
          <a:spcPct val="0"/>
        </a:spcAft>
        <a:buClr>
          <a:schemeClr val="tx2"/>
        </a:buClr>
        <a:buSzPct val="90000"/>
        <a:buFont typeface="Cambria" pitchFamily="18" charset="0"/>
        <a:buChar char="+"/>
        <a:defRPr sz="3200" kern="1200">
          <a:solidFill>
            <a:schemeClr val="tx1"/>
          </a:solidFill>
          <a:latin typeface="+mn-lt"/>
          <a:ea typeface="+mn-ea"/>
          <a:cs typeface="华文行楷"/>
        </a:defRPr>
      </a:lvl1pPr>
      <a:lvl2pPr marL="742950" indent="-285750" algn="l" rtl="0" fontAlgn="base">
        <a:spcBef>
          <a:spcPct val="20000"/>
        </a:spcBef>
        <a:spcAft>
          <a:spcPct val="0"/>
        </a:spcAft>
        <a:buClr>
          <a:schemeClr val="tx2"/>
        </a:buClr>
        <a:buSzPct val="100000"/>
        <a:buFont typeface="Cambria" pitchFamily="18" charset="0"/>
        <a:buChar char="–"/>
        <a:defRPr sz="2800" kern="1200">
          <a:solidFill>
            <a:schemeClr val="tx1"/>
          </a:solidFill>
          <a:latin typeface="+mn-lt"/>
          <a:ea typeface="+mn-ea"/>
          <a:cs typeface="华文行楷"/>
        </a:defRPr>
      </a:lvl2pPr>
      <a:lvl3pPr marL="1143000" indent="-228600" algn="l" rtl="0" fontAlgn="base">
        <a:spcBef>
          <a:spcPct val="20000"/>
        </a:spcBef>
        <a:spcAft>
          <a:spcPct val="0"/>
        </a:spcAft>
        <a:buClr>
          <a:schemeClr val="tx2"/>
        </a:buClr>
        <a:buSzPct val="60000"/>
        <a:buFont typeface="Wingdings 2" pitchFamily="18" charset="2"/>
        <a:buChar char="Ï"/>
        <a:defRPr sz="2400" kern="1200">
          <a:solidFill>
            <a:schemeClr val="tx1"/>
          </a:solidFill>
          <a:latin typeface="+mn-lt"/>
          <a:ea typeface="+mn-ea"/>
          <a:cs typeface="华文行楷"/>
        </a:defRPr>
      </a:lvl3pPr>
      <a:lvl4pPr marL="1600200" indent="-228600" algn="l" rtl="0" fontAlgn="base">
        <a:spcBef>
          <a:spcPct val="20000"/>
        </a:spcBef>
        <a:spcAft>
          <a:spcPct val="0"/>
        </a:spcAft>
        <a:buClr>
          <a:schemeClr val="tx2"/>
        </a:buClr>
        <a:buSzPct val="90000"/>
        <a:buFont typeface="Calibri" pitchFamily="34" charset="0"/>
        <a:buChar char="÷"/>
        <a:defRPr sz="2000" kern="1200">
          <a:solidFill>
            <a:schemeClr val="tx1"/>
          </a:solidFill>
          <a:latin typeface="+mn-lt"/>
          <a:ea typeface="+mn-ea"/>
          <a:cs typeface="华文行楷"/>
        </a:defRPr>
      </a:lvl4pPr>
      <a:lvl5pPr marL="2057400" indent="-228600" algn="l" rtl="0" fontAlgn="base">
        <a:spcBef>
          <a:spcPct val="20000"/>
        </a:spcBef>
        <a:spcAft>
          <a:spcPct val="0"/>
        </a:spcAft>
        <a:buClr>
          <a:schemeClr val="tx2"/>
        </a:buClr>
        <a:buSzPct val="100000"/>
        <a:buFont typeface="Cambria" pitchFamily="18" charset="0"/>
        <a:buChar char="="/>
        <a:defRPr sz="2000" kern="1200">
          <a:solidFill>
            <a:schemeClr val="tx1"/>
          </a:solidFill>
          <a:latin typeface="+mn-lt"/>
          <a:ea typeface="+mn-ea"/>
          <a:cs typeface="华文行楷"/>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4646"/>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367963" cy="1143000"/>
          </a:xfrm>
          <a:prstGeom prst="rect">
            <a:avLst/>
          </a:prstGeom>
        </p:spPr>
        <p:txBody>
          <a:bodyPr vert="horz" rtlCol="0" anchor="ctr">
            <a:normAutofit/>
            <a:scene3d>
              <a:camera prst="orthographicFront"/>
              <a:lightRig rig="soft" dir="t"/>
            </a:scene3d>
            <a:sp3d prstMaterial="matte">
              <a:bevelT w="12700" h="12700"/>
            </a:sp3d>
          </a:bodyPr>
          <a:lstStyle/>
          <a:p>
            <a:r>
              <a:rPr lang="zh-CN" altLang="en-US" smtClean="0"/>
              <a:t>单击此处编辑母版标题样式</a:t>
            </a:r>
            <a:endParaRPr lang="en-US"/>
          </a:p>
        </p:txBody>
      </p:sp>
      <p:sp>
        <p:nvSpPr>
          <p:cNvPr id="37891" name="文本占位符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4" name="日期占位符 3"/>
          <p:cNvSpPr>
            <a:spLocks noGrp="1"/>
          </p:cNvSpPr>
          <p:nvPr>
            <p:ph type="dt" sz="half" idx="2"/>
          </p:nvPr>
        </p:nvSpPr>
        <p:spPr>
          <a:xfrm>
            <a:off x="609600" y="6356350"/>
            <a:ext cx="2844800" cy="365125"/>
          </a:xfrm>
          <a:prstGeom prst="rect">
            <a:avLst/>
          </a:prstGeom>
        </p:spPr>
        <p:txBody>
          <a:bodyPr vert="horz" lIns="274320" rtlCol="0" anchor="ctr"/>
          <a:lstStyle>
            <a:lvl1pPr algn="l" eaLnBrk="1" fontAlgn="auto" latinLnBrk="0" hangingPunct="1">
              <a:spcBef>
                <a:spcPts val="0"/>
              </a:spcBef>
              <a:spcAft>
                <a:spcPts val="0"/>
              </a:spcAft>
              <a:defRPr kumimoji="0" sz="1200" smtClean="0">
                <a:solidFill>
                  <a:schemeClr val="tx1"/>
                </a:solidFill>
                <a:latin typeface="+mn-lt"/>
                <a:ea typeface="+mn-ea"/>
              </a:defRPr>
            </a:lvl1pPr>
          </a:lstStyle>
          <a:p>
            <a:pPr>
              <a:defRPr/>
            </a:pPr>
            <a:fld id="{600D52E3-9019-4AB4-9E44-93091B40A9A6}" type="datetimeFigureOut">
              <a:rPr lang="zh-CN" altLang="en-US"/>
              <a:pPr>
                <a:defRPr/>
              </a:pPr>
              <a:t>2018-12-24</a:t>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rtlCol="0" anchor="ctr"/>
          <a:lstStyle>
            <a:lvl1pPr algn="ctr" eaLnBrk="1" fontAlgn="auto" latinLnBrk="0" hangingPunct="1">
              <a:spcBef>
                <a:spcPts val="0"/>
              </a:spcBef>
              <a:spcAft>
                <a:spcPts val="0"/>
              </a:spcAft>
              <a:defRPr kumimoji="0" sz="1200">
                <a:solidFill>
                  <a:schemeClr val="tx1"/>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45720" tIns="45720" rIns="45720" rtlCol="0" anchor="ctr"/>
          <a:lstStyle>
            <a:lvl1pPr algn="r" eaLnBrk="1" fontAlgn="auto" latinLnBrk="0" hangingPunct="1">
              <a:spcBef>
                <a:spcPts val="0"/>
              </a:spcBef>
              <a:spcAft>
                <a:spcPts val="0"/>
              </a:spcAft>
              <a:defRPr kumimoji="0" sz="1200" smtClean="0">
                <a:solidFill>
                  <a:schemeClr val="tx1"/>
                </a:solidFill>
                <a:latin typeface="+mn-lt"/>
                <a:ea typeface="+mn-ea"/>
              </a:defRPr>
            </a:lvl1pPr>
          </a:lstStyle>
          <a:p>
            <a:pPr>
              <a:defRPr/>
            </a:pPr>
            <a:fld id="{227F4004-896D-4E73-AAC9-9E327768112A}" type="slidenum">
              <a:rPr lang="zh-CN" altLang="en-US"/>
              <a:pPr>
                <a:defRPr/>
              </a:pPr>
              <a:t>‹#›</a:t>
            </a:fld>
            <a:endParaRPr lang="zh-CN" altLang="en-US"/>
          </a:p>
        </p:txBody>
      </p:sp>
    </p:spTree>
  </p:cSld>
  <p:clrMap bg1="dk1" tx1="lt1" bg2="dk2" tx2="lt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l" rtl="0" fontAlgn="base">
        <a:spcBef>
          <a:spcPct val="0"/>
        </a:spcBef>
        <a:spcAft>
          <a:spcPct val="0"/>
        </a:spcAft>
        <a:defRPr lang="zh-CN" altLang="en-US" sz="4400" kern="1200" spc="50" dirty="0">
          <a:ln w="12700">
            <a:noFill/>
            <a:prstDash val="solid"/>
          </a:ln>
          <a:solidFill>
            <a:srgbClr val="4BC5B9"/>
          </a:solidFill>
          <a:effectLst>
            <a:outerShdw blurRad="38100" dist="20320" dir="2700000" algn="tl" rotWithShape="0">
              <a:srgbClr val="000000">
                <a:alpha val="70000"/>
              </a:srgbClr>
            </a:outerShdw>
          </a:effectLst>
          <a:latin typeface="+mj-lt"/>
          <a:ea typeface="+mj-ea"/>
          <a:cs typeface="华文新魏"/>
        </a:defRPr>
      </a:lvl1pPr>
      <a:lvl2pPr algn="l" rtl="0" fontAlgn="base">
        <a:spcBef>
          <a:spcPct val="0"/>
        </a:spcBef>
        <a:spcAft>
          <a:spcPct val="0"/>
        </a:spcAft>
        <a:defRPr sz="4400">
          <a:solidFill>
            <a:srgbClr val="4BC5B9"/>
          </a:solidFill>
          <a:latin typeface="Footlight MT Light"/>
          <a:ea typeface="华文新魏"/>
          <a:cs typeface="华文新魏"/>
        </a:defRPr>
      </a:lvl2pPr>
      <a:lvl3pPr algn="l" rtl="0" fontAlgn="base">
        <a:spcBef>
          <a:spcPct val="0"/>
        </a:spcBef>
        <a:spcAft>
          <a:spcPct val="0"/>
        </a:spcAft>
        <a:defRPr sz="4400">
          <a:solidFill>
            <a:srgbClr val="4BC5B9"/>
          </a:solidFill>
          <a:latin typeface="Footlight MT Light"/>
          <a:ea typeface="华文新魏"/>
          <a:cs typeface="华文新魏"/>
        </a:defRPr>
      </a:lvl3pPr>
      <a:lvl4pPr algn="l" rtl="0" fontAlgn="base">
        <a:spcBef>
          <a:spcPct val="0"/>
        </a:spcBef>
        <a:spcAft>
          <a:spcPct val="0"/>
        </a:spcAft>
        <a:defRPr sz="4400">
          <a:solidFill>
            <a:srgbClr val="4BC5B9"/>
          </a:solidFill>
          <a:latin typeface="Footlight MT Light"/>
          <a:ea typeface="华文新魏"/>
          <a:cs typeface="华文新魏"/>
        </a:defRPr>
      </a:lvl4pPr>
      <a:lvl5pPr algn="l" rtl="0" fontAlgn="base">
        <a:spcBef>
          <a:spcPct val="0"/>
        </a:spcBef>
        <a:spcAft>
          <a:spcPct val="0"/>
        </a:spcAft>
        <a:defRPr sz="4400">
          <a:solidFill>
            <a:srgbClr val="4BC5B9"/>
          </a:solidFill>
          <a:latin typeface="Footlight MT Light"/>
          <a:ea typeface="华文新魏"/>
          <a:cs typeface="华文新魏"/>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fontAlgn="base">
        <a:spcBef>
          <a:spcPct val="20000"/>
        </a:spcBef>
        <a:spcAft>
          <a:spcPct val="0"/>
        </a:spcAft>
        <a:buClr>
          <a:schemeClr val="tx2"/>
        </a:buClr>
        <a:buSzPct val="60000"/>
        <a:buFont typeface="Wingdings 2" pitchFamily="18" charset="2"/>
        <a:buChar char=""/>
        <a:defRPr sz="3200" kern="1200">
          <a:solidFill>
            <a:schemeClr val="tx1"/>
          </a:solidFill>
          <a:latin typeface="+mn-lt"/>
          <a:ea typeface="+mn-ea"/>
          <a:cs typeface="+mn-cs"/>
        </a:defRPr>
      </a:lvl1pPr>
      <a:lvl2pPr marL="742950" indent="-285750" algn="l" rtl="0" fontAlgn="base">
        <a:spcBef>
          <a:spcPct val="20000"/>
        </a:spcBef>
        <a:spcAft>
          <a:spcPct val="0"/>
        </a:spcAft>
        <a:buClr>
          <a:schemeClr val="tx2"/>
        </a:buClr>
        <a:buSzPct val="60000"/>
        <a:buFont typeface="Wingdings 2" pitchFamily="18"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tx2"/>
        </a:buClr>
        <a:buSzPct val="60000"/>
        <a:buFont typeface="Wingdings 2" pitchFamily="18" charset="2"/>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tx2"/>
        </a:buClr>
        <a:buSzPct val="60000"/>
        <a:buFont typeface="Wingdings 2" pitchFamily="18"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SzPct val="60000"/>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55000">
              <a:srgbClr val="F3F3F3"/>
            </a:gs>
            <a:gs pos="100000">
              <a:srgbClr val="D2FFFF"/>
            </a:gs>
          </a:gsLst>
          <a:lin ang="5400000" scaled="1"/>
        </a:gradFill>
        <a:effectLst/>
      </p:bgPr>
    </p:bg>
    <p:spTree>
      <p:nvGrpSpPr>
        <p:cNvPr id="1" name=""/>
        <p:cNvGrpSpPr/>
        <p:nvPr/>
      </p:nvGrpSpPr>
      <p:grpSpPr>
        <a:xfrm>
          <a:off x="0" y="0"/>
          <a:ext cx="0" cy="0"/>
          <a:chOff x="0" y="0"/>
          <a:chExt cx="0" cy="0"/>
        </a:xfrm>
      </p:grpSpPr>
      <p:pic>
        <p:nvPicPr>
          <p:cNvPr id="50178" name="图片 7"/>
          <p:cNvPicPr>
            <a:picLocks noChangeAspect="1"/>
          </p:cNvPicPr>
          <p:nvPr/>
        </p:nvPicPr>
        <p:blipFill>
          <a:blip r:embed="rId13">
            <a:lum bright="12000" contrast="40000"/>
          </a:blip>
          <a:srcRect/>
          <a:stretch>
            <a:fillRect/>
          </a:stretch>
        </p:blipFill>
        <p:spPr bwMode="auto">
          <a:xfrm>
            <a:off x="8890000" y="4914900"/>
            <a:ext cx="3302000" cy="1943100"/>
          </a:xfrm>
          <a:prstGeom prst="rect">
            <a:avLst/>
          </a:prstGeom>
          <a:noFill/>
          <a:ln w="9525">
            <a:noFill/>
            <a:miter lim="800000"/>
            <a:headEnd/>
            <a:tailEnd/>
          </a:ln>
        </p:spPr>
      </p:pic>
      <p:sp>
        <p:nvSpPr>
          <p:cNvPr id="10" name="矩形 9"/>
          <p:cNvSpPr/>
          <p:nvPr/>
        </p:nvSpPr>
        <p:spPr>
          <a:xfrm>
            <a:off x="0" y="0"/>
            <a:ext cx="1219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zh-CN" altLang="en-US"/>
          </a:p>
        </p:txBody>
      </p:sp>
      <p:sp>
        <p:nvSpPr>
          <p:cNvPr id="11" name="矩形 10"/>
          <p:cNvSpPr/>
          <p:nvPr/>
        </p:nvSpPr>
        <p:spPr>
          <a:xfrm>
            <a:off x="0" y="40951"/>
            <a:ext cx="6096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zh-CN" altLang="en-US"/>
          </a:p>
        </p:txBody>
      </p:sp>
      <p:pic>
        <p:nvPicPr>
          <p:cNvPr id="50185" name="图片 8"/>
          <p:cNvPicPr>
            <a:picLocks noChangeAspect="1"/>
          </p:cNvPicPr>
          <p:nvPr/>
        </p:nvPicPr>
        <p:blipFill>
          <a:blip r:embed="rId14">
            <a:lum bright="34000" contrast="40000"/>
          </a:blip>
          <a:srcRect/>
          <a:stretch>
            <a:fillRect/>
          </a:stretch>
        </p:blipFill>
        <p:spPr bwMode="auto">
          <a:xfrm>
            <a:off x="0" y="6419850"/>
            <a:ext cx="12192000" cy="438150"/>
          </a:xfrm>
          <a:prstGeom prst="rect">
            <a:avLst/>
          </a:prstGeom>
          <a:noFill/>
          <a:ln w="9525">
            <a:noFill/>
            <a:miter lim="800000"/>
            <a:headEnd/>
            <a:tailEnd/>
          </a:ln>
        </p:spPr>
      </p:pic>
      <p:sp>
        <p:nvSpPr>
          <p:cNvPr id="50186" name="标题占位符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smtClean="0"/>
          </a:p>
        </p:txBody>
      </p:sp>
      <p:sp>
        <p:nvSpPr>
          <p:cNvPr id="50187" name="文本占位符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4" name="日期占位符 3"/>
          <p:cNvSpPr>
            <a:spLocks noGrp="1"/>
          </p:cNvSpPr>
          <p:nvPr>
            <p:ph type="dt" sz="half" idx="2"/>
          </p:nvPr>
        </p:nvSpPr>
        <p:spPr>
          <a:xfrm>
            <a:off x="609600" y="6356350"/>
            <a:ext cx="2844800" cy="365125"/>
          </a:xfrm>
          <a:prstGeom prst="rect">
            <a:avLst/>
          </a:prstGeom>
        </p:spPr>
        <p:txBody>
          <a:bodyPr vert="horz" rtlCol="0" anchor="ctr"/>
          <a:lstStyle>
            <a:lvl1pPr algn="l" eaLnBrk="1" fontAlgn="auto" latinLnBrk="0" hangingPunct="1">
              <a:spcBef>
                <a:spcPts val="0"/>
              </a:spcBef>
              <a:spcAft>
                <a:spcPts val="0"/>
              </a:spcAft>
              <a:defRPr kumimoji="0" sz="1200" smtClean="0">
                <a:solidFill>
                  <a:schemeClr val="tx1">
                    <a:tint val="75000"/>
                  </a:schemeClr>
                </a:solidFill>
                <a:latin typeface="+mn-lt"/>
                <a:ea typeface="+mn-ea"/>
              </a:defRPr>
            </a:lvl1pPr>
          </a:lstStyle>
          <a:p>
            <a:pPr>
              <a:defRPr/>
            </a:pPr>
            <a:fld id="{5438E838-2BF0-40EE-9871-D35D42CA413D}" type="datetimeFigureOut">
              <a:rPr lang="zh-CN" altLang="en-US"/>
              <a:pPr>
                <a:defRPr/>
              </a:pPr>
              <a:t>2018-12-24</a:t>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rtlCol="0" anchor="ctr"/>
          <a:lstStyle>
            <a:lvl1pPr algn="ctr" eaLnBrk="1" fontAlgn="auto" latinLnBrk="0" hangingPunct="1">
              <a:spcBef>
                <a:spcPts val="0"/>
              </a:spcBef>
              <a:spcAft>
                <a:spcPts val="0"/>
              </a:spcAft>
              <a:defRPr kumimoji="0"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rtlCol="0" anchor="ctr"/>
          <a:lstStyle>
            <a:lvl1pPr algn="r" eaLnBrk="1" fontAlgn="auto" latinLnBrk="0" hangingPunct="1">
              <a:spcBef>
                <a:spcPts val="0"/>
              </a:spcBef>
              <a:spcAft>
                <a:spcPts val="0"/>
              </a:spcAft>
              <a:defRPr kumimoji="0" sz="1200" smtClean="0">
                <a:solidFill>
                  <a:schemeClr val="tx1">
                    <a:tint val="75000"/>
                  </a:schemeClr>
                </a:solidFill>
                <a:latin typeface="+mn-lt"/>
                <a:ea typeface="+mn-ea"/>
              </a:defRPr>
            </a:lvl1pPr>
          </a:lstStyle>
          <a:p>
            <a:pPr>
              <a:defRPr/>
            </a:pPr>
            <a:fld id="{31D77835-DEBD-4A16-B401-74E7046ED08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63" r:id="rId1"/>
    <p:sldLayoutId id="2147483816" r:id="rId2"/>
    <p:sldLayoutId id="2147483864" r:id="rId3"/>
    <p:sldLayoutId id="2147483815" r:id="rId4"/>
    <p:sldLayoutId id="2147483814" r:id="rId5"/>
    <p:sldLayoutId id="2147483813" r:id="rId6"/>
    <p:sldLayoutId id="2147483812" r:id="rId7"/>
    <p:sldLayoutId id="2147483811" r:id="rId8"/>
    <p:sldLayoutId id="2147483810" r:id="rId9"/>
    <p:sldLayoutId id="2147483809" r:id="rId10"/>
    <p:sldLayoutId id="2147483808" r:id="rId11"/>
  </p:sldLayoutIdLst>
  <p:txStyles>
    <p:titleStyle>
      <a:lvl1pPr algn="ctr" rtl="0" fontAlgn="base">
        <a:spcBef>
          <a:spcPct val="0"/>
        </a:spcBef>
        <a:spcAft>
          <a:spcPct val="0"/>
        </a:spcAft>
        <a:defRPr sz="4400" kern="1200">
          <a:solidFill>
            <a:schemeClr val="tx2"/>
          </a:solidFill>
          <a:latin typeface="+mj-lt"/>
          <a:ea typeface="+mj-ea"/>
          <a:cs typeface="隶书"/>
        </a:defRPr>
      </a:lvl1pPr>
      <a:lvl2pPr algn="ctr" rtl="0" fontAlgn="base">
        <a:spcBef>
          <a:spcPct val="0"/>
        </a:spcBef>
        <a:spcAft>
          <a:spcPct val="0"/>
        </a:spcAft>
        <a:defRPr sz="4400">
          <a:solidFill>
            <a:schemeClr val="tx2"/>
          </a:solidFill>
          <a:latin typeface="Maiandra GD"/>
          <a:ea typeface="隶书"/>
          <a:cs typeface="隶书"/>
        </a:defRPr>
      </a:lvl2pPr>
      <a:lvl3pPr algn="ctr" rtl="0" fontAlgn="base">
        <a:spcBef>
          <a:spcPct val="0"/>
        </a:spcBef>
        <a:spcAft>
          <a:spcPct val="0"/>
        </a:spcAft>
        <a:defRPr sz="4400">
          <a:solidFill>
            <a:schemeClr val="tx2"/>
          </a:solidFill>
          <a:latin typeface="Maiandra GD"/>
          <a:ea typeface="隶书"/>
          <a:cs typeface="隶书"/>
        </a:defRPr>
      </a:lvl3pPr>
      <a:lvl4pPr algn="ctr" rtl="0" fontAlgn="base">
        <a:spcBef>
          <a:spcPct val="0"/>
        </a:spcBef>
        <a:spcAft>
          <a:spcPct val="0"/>
        </a:spcAft>
        <a:defRPr sz="4400">
          <a:solidFill>
            <a:schemeClr val="tx2"/>
          </a:solidFill>
          <a:latin typeface="Maiandra GD"/>
          <a:ea typeface="隶书"/>
          <a:cs typeface="隶书"/>
        </a:defRPr>
      </a:lvl4pPr>
      <a:lvl5pPr algn="ctr" rtl="0" fontAlgn="base">
        <a:spcBef>
          <a:spcPct val="0"/>
        </a:spcBef>
        <a:spcAft>
          <a:spcPct val="0"/>
        </a:spcAft>
        <a:defRPr sz="4400">
          <a:solidFill>
            <a:schemeClr val="tx2"/>
          </a:solidFill>
          <a:latin typeface="Maiandra GD"/>
          <a:ea typeface="隶书"/>
          <a:cs typeface="隶书"/>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fontAlgn="base">
        <a:spcBef>
          <a:spcPct val="20000"/>
        </a:spcBef>
        <a:spcAft>
          <a:spcPct val="0"/>
        </a:spcAft>
        <a:buClr>
          <a:schemeClr val="accent1"/>
        </a:buClr>
        <a:buSzPct val="50000"/>
        <a:buFont typeface="Wingdings 2" pitchFamily="18" charset="2"/>
        <a:buChar char=""/>
        <a:defRPr sz="3200" kern="1200">
          <a:solidFill>
            <a:schemeClr val="tx1"/>
          </a:solidFill>
          <a:latin typeface="+mn-lt"/>
          <a:ea typeface="+mn-ea"/>
          <a:cs typeface="华文楷体"/>
        </a:defRPr>
      </a:lvl1pPr>
      <a:lvl2pPr marL="742950" indent="-285750" algn="l" rtl="0" fontAlgn="base">
        <a:spcBef>
          <a:spcPct val="20000"/>
        </a:spcBef>
        <a:spcAft>
          <a:spcPct val="0"/>
        </a:spcAft>
        <a:buClr>
          <a:schemeClr val="accent2"/>
        </a:buClr>
        <a:buSzPct val="50000"/>
        <a:buFont typeface="Wingdings 2" pitchFamily="18" charset="2"/>
        <a:buChar char="³"/>
        <a:defRPr sz="2800" kern="1200">
          <a:solidFill>
            <a:schemeClr val="tx1"/>
          </a:solidFill>
          <a:latin typeface="+mn-lt"/>
          <a:ea typeface="+mn-ea"/>
          <a:cs typeface="华文楷体"/>
        </a:defRPr>
      </a:lvl2pPr>
      <a:lvl3pPr marL="1143000" indent="-228600" algn="l" rtl="0" fontAlgn="base">
        <a:spcBef>
          <a:spcPct val="20000"/>
        </a:spcBef>
        <a:spcAft>
          <a:spcPct val="0"/>
        </a:spcAft>
        <a:buClr>
          <a:srgbClr val="7B9B57"/>
        </a:buClr>
        <a:buSzPct val="60000"/>
        <a:buFont typeface="Wingdings 2" pitchFamily="18" charset="2"/>
        <a:buChar char="®"/>
        <a:defRPr sz="2400" kern="1200">
          <a:solidFill>
            <a:schemeClr val="tx1"/>
          </a:solidFill>
          <a:latin typeface="+mn-lt"/>
          <a:ea typeface="+mn-ea"/>
          <a:cs typeface="华文楷体"/>
        </a:defRPr>
      </a:lvl3pPr>
      <a:lvl4pPr marL="1600200" indent="-228600" algn="l" rtl="0" fontAlgn="base">
        <a:spcBef>
          <a:spcPct val="20000"/>
        </a:spcBef>
        <a:spcAft>
          <a:spcPct val="0"/>
        </a:spcAft>
        <a:buClr>
          <a:srgbClr val="8B7396"/>
        </a:buClr>
        <a:buSzPct val="45000"/>
        <a:buFont typeface="Wingdings 2" pitchFamily="18" charset="2"/>
        <a:buChar char="¯"/>
        <a:defRPr sz="2000" kern="1200">
          <a:solidFill>
            <a:schemeClr val="tx1"/>
          </a:solidFill>
          <a:latin typeface="+mn-lt"/>
          <a:ea typeface="+mn-ea"/>
          <a:cs typeface="华文楷体"/>
        </a:defRPr>
      </a:lvl4pPr>
      <a:lvl5pPr marL="2057400" indent="-228600" algn="l" rtl="0" fontAlgn="base">
        <a:spcBef>
          <a:spcPct val="20000"/>
        </a:spcBef>
        <a:spcAft>
          <a:spcPct val="0"/>
        </a:spcAft>
        <a:buClr>
          <a:srgbClr val="E89A53"/>
        </a:buClr>
        <a:buFont typeface="Wingdings 2" pitchFamily="18" charset="2"/>
        <a:buChar char=""/>
        <a:defRPr sz="2000" kern="1200">
          <a:solidFill>
            <a:schemeClr val="tx1"/>
          </a:solidFill>
          <a:latin typeface="+mn-lt"/>
          <a:ea typeface="+mn-ea"/>
          <a:cs typeface="华文楷体"/>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4646"/>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367963" cy="1143000"/>
          </a:xfrm>
          <a:prstGeom prst="rect">
            <a:avLst/>
          </a:prstGeom>
        </p:spPr>
        <p:txBody>
          <a:bodyPr vert="horz" rtlCol="0" anchor="ctr">
            <a:normAutofit/>
            <a:scene3d>
              <a:camera prst="orthographicFront"/>
              <a:lightRig rig="soft" dir="t"/>
            </a:scene3d>
            <a:sp3d prstMaterial="matte">
              <a:bevelT w="12700" h="12700"/>
            </a:sp3d>
          </a:bodyPr>
          <a:lstStyle/>
          <a:p>
            <a:r>
              <a:rPr lang="zh-CN" altLang="en-US" smtClean="0"/>
              <a:t>单击此处编辑母版标题样式</a:t>
            </a:r>
            <a:endParaRPr lang="en-US"/>
          </a:p>
        </p:txBody>
      </p:sp>
      <p:sp>
        <p:nvSpPr>
          <p:cNvPr id="62467" name="文本占位符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4" name="日期占位符 3"/>
          <p:cNvSpPr>
            <a:spLocks noGrp="1"/>
          </p:cNvSpPr>
          <p:nvPr>
            <p:ph type="dt" sz="half" idx="2"/>
          </p:nvPr>
        </p:nvSpPr>
        <p:spPr>
          <a:xfrm>
            <a:off x="609600" y="6356350"/>
            <a:ext cx="2844800" cy="365125"/>
          </a:xfrm>
          <a:prstGeom prst="rect">
            <a:avLst/>
          </a:prstGeom>
        </p:spPr>
        <p:txBody>
          <a:bodyPr vert="horz" lIns="274320" rtlCol="0" anchor="ctr"/>
          <a:lstStyle>
            <a:lvl1pPr algn="l" eaLnBrk="1" fontAlgn="auto" latinLnBrk="0" hangingPunct="1">
              <a:spcBef>
                <a:spcPts val="0"/>
              </a:spcBef>
              <a:spcAft>
                <a:spcPts val="0"/>
              </a:spcAft>
              <a:defRPr kumimoji="0" sz="1200" smtClean="0">
                <a:solidFill>
                  <a:schemeClr val="tx1"/>
                </a:solidFill>
                <a:latin typeface="+mn-lt"/>
                <a:ea typeface="+mn-ea"/>
              </a:defRPr>
            </a:lvl1pPr>
          </a:lstStyle>
          <a:p>
            <a:pPr>
              <a:defRPr/>
            </a:pPr>
            <a:fld id="{7B35BADF-953D-45EE-A8C3-231EAB585023}" type="datetimeFigureOut">
              <a:rPr lang="zh-CN" altLang="en-US"/>
              <a:pPr>
                <a:defRPr/>
              </a:pPr>
              <a:t>2018-12-24</a:t>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rtlCol="0" anchor="ctr"/>
          <a:lstStyle>
            <a:lvl1pPr algn="ctr" eaLnBrk="1" fontAlgn="auto" latinLnBrk="0" hangingPunct="1">
              <a:spcBef>
                <a:spcPts val="0"/>
              </a:spcBef>
              <a:spcAft>
                <a:spcPts val="0"/>
              </a:spcAft>
              <a:defRPr kumimoji="0" sz="1200">
                <a:solidFill>
                  <a:schemeClr val="tx1"/>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45720" tIns="45720" rIns="45720" rtlCol="0" anchor="ctr"/>
          <a:lstStyle>
            <a:lvl1pPr algn="r" eaLnBrk="1" fontAlgn="auto" latinLnBrk="0" hangingPunct="1">
              <a:spcBef>
                <a:spcPts val="0"/>
              </a:spcBef>
              <a:spcAft>
                <a:spcPts val="0"/>
              </a:spcAft>
              <a:defRPr kumimoji="0" sz="1200" smtClean="0">
                <a:solidFill>
                  <a:schemeClr val="tx1"/>
                </a:solidFill>
                <a:latin typeface="+mn-lt"/>
                <a:ea typeface="+mn-ea"/>
              </a:defRPr>
            </a:lvl1pPr>
          </a:lstStyle>
          <a:p>
            <a:pPr>
              <a:defRPr/>
            </a:pPr>
            <a:fld id="{11193D45-B01B-4FD0-B27A-1CC888E26A48}" type="slidenum">
              <a:rPr lang="zh-CN" altLang="en-US"/>
              <a:pPr>
                <a:defRPr/>
              </a:pPr>
              <a:t>‹#›</a:t>
            </a:fld>
            <a:endParaRPr lang="zh-CN" altLang="en-US"/>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fontAlgn="base">
        <a:spcBef>
          <a:spcPct val="0"/>
        </a:spcBef>
        <a:spcAft>
          <a:spcPct val="0"/>
        </a:spcAft>
        <a:defRPr lang="zh-CN" altLang="en-US" sz="4400" kern="1200" spc="50" dirty="0">
          <a:ln w="12700">
            <a:noFill/>
            <a:prstDash val="solid"/>
          </a:ln>
          <a:solidFill>
            <a:srgbClr val="4BC5B9"/>
          </a:solidFill>
          <a:effectLst>
            <a:outerShdw blurRad="38100" dist="20320" dir="2700000" algn="tl" rotWithShape="0">
              <a:srgbClr val="000000">
                <a:alpha val="70000"/>
              </a:srgbClr>
            </a:outerShdw>
          </a:effectLst>
          <a:latin typeface="+mj-lt"/>
          <a:ea typeface="+mj-ea"/>
          <a:cs typeface="华文新魏"/>
        </a:defRPr>
      </a:lvl1pPr>
      <a:lvl2pPr algn="l" rtl="0" fontAlgn="base">
        <a:spcBef>
          <a:spcPct val="0"/>
        </a:spcBef>
        <a:spcAft>
          <a:spcPct val="0"/>
        </a:spcAft>
        <a:defRPr sz="4400">
          <a:solidFill>
            <a:srgbClr val="4BC5B9"/>
          </a:solidFill>
          <a:latin typeface="Footlight MT Light"/>
          <a:ea typeface="华文新魏"/>
          <a:cs typeface="华文新魏"/>
        </a:defRPr>
      </a:lvl2pPr>
      <a:lvl3pPr algn="l" rtl="0" fontAlgn="base">
        <a:spcBef>
          <a:spcPct val="0"/>
        </a:spcBef>
        <a:spcAft>
          <a:spcPct val="0"/>
        </a:spcAft>
        <a:defRPr sz="4400">
          <a:solidFill>
            <a:srgbClr val="4BC5B9"/>
          </a:solidFill>
          <a:latin typeface="Footlight MT Light"/>
          <a:ea typeface="华文新魏"/>
          <a:cs typeface="华文新魏"/>
        </a:defRPr>
      </a:lvl3pPr>
      <a:lvl4pPr algn="l" rtl="0" fontAlgn="base">
        <a:spcBef>
          <a:spcPct val="0"/>
        </a:spcBef>
        <a:spcAft>
          <a:spcPct val="0"/>
        </a:spcAft>
        <a:defRPr sz="4400">
          <a:solidFill>
            <a:srgbClr val="4BC5B9"/>
          </a:solidFill>
          <a:latin typeface="Footlight MT Light"/>
          <a:ea typeface="华文新魏"/>
          <a:cs typeface="华文新魏"/>
        </a:defRPr>
      </a:lvl4pPr>
      <a:lvl5pPr algn="l" rtl="0" fontAlgn="base">
        <a:spcBef>
          <a:spcPct val="0"/>
        </a:spcBef>
        <a:spcAft>
          <a:spcPct val="0"/>
        </a:spcAft>
        <a:defRPr sz="4400">
          <a:solidFill>
            <a:srgbClr val="4BC5B9"/>
          </a:solidFill>
          <a:latin typeface="Footlight MT Light"/>
          <a:ea typeface="华文新魏"/>
          <a:cs typeface="华文新魏"/>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fontAlgn="base">
        <a:spcBef>
          <a:spcPct val="20000"/>
        </a:spcBef>
        <a:spcAft>
          <a:spcPct val="0"/>
        </a:spcAft>
        <a:buClr>
          <a:schemeClr val="tx2"/>
        </a:buClr>
        <a:buSzPct val="60000"/>
        <a:buFont typeface="Wingdings 2" pitchFamily="18" charset="2"/>
        <a:buChar char=""/>
        <a:defRPr sz="3200" kern="1200">
          <a:solidFill>
            <a:schemeClr val="tx1"/>
          </a:solidFill>
          <a:latin typeface="+mn-lt"/>
          <a:ea typeface="+mn-ea"/>
          <a:cs typeface="+mn-cs"/>
        </a:defRPr>
      </a:lvl1pPr>
      <a:lvl2pPr marL="742950" indent="-285750" algn="l" rtl="0" fontAlgn="base">
        <a:spcBef>
          <a:spcPct val="20000"/>
        </a:spcBef>
        <a:spcAft>
          <a:spcPct val="0"/>
        </a:spcAft>
        <a:buClr>
          <a:schemeClr val="tx2"/>
        </a:buClr>
        <a:buSzPct val="60000"/>
        <a:buFont typeface="Wingdings 2" pitchFamily="18"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tx2"/>
        </a:buClr>
        <a:buSzPct val="60000"/>
        <a:buFont typeface="Wingdings 2" pitchFamily="18" charset="2"/>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tx2"/>
        </a:buClr>
        <a:buSzPct val="60000"/>
        <a:buFont typeface="Wingdings 2" pitchFamily="18"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SzPct val="60000"/>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55000">
              <a:srgbClr val="F3F3F3"/>
            </a:gs>
            <a:gs pos="100000">
              <a:srgbClr val="D2FFFF"/>
            </a:gs>
          </a:gsLst>
          <a:lin ang="5400000" scaled="1"/>
        </a:gradFill>
        <a:effectLst/>
      </p:bgPr>
    </p:bg>
    <p:spTree>
      <p:nvGrpSpPr>
        <p:cNvPr id="1" name=""/>
        <p:cNvGrpSpPr/>
        <p:nvPr/>
      </p:nvGrpSpPr>
      <p:grpSpPr>
        <a:xfrm>
          <a:off x="0" y="0"/>
          <a:ext cx="0" cy="0"/>
          <a:chOff x="0" y="0"/>
          <a:chExt cx="0" cy="0"/>
        </a:xfrm>
      </p:grpSpPr>
      <p:pic>
        <p:nvPicPr>
          <p:cNvPr id="74754" name="图片 7"/>
          <p:cNvPicPr>
            <a:picLocks noChangeAspect="1"/>
          </p:cNvPicPr>
          <p:nvPr/>
        </p:nvPicPr>
        <p:blipFill>
          <a:blip r:embed="rId13">
            <a:lum bright="12000" contrast="40000"/>
          </a:blip>
          <a:srcRect/>
          <a:stretch>
            <a:fillRect/>
          </a:stretch>
        </p:blipFill>
        <p:spPr bwMode="auto">
          <a:xfrm>
            <a:off x="8890000" y="4914900"/>
            <a:ext cx="3302000" cy="1943100"/>
          </a:xfrm>
          <a:prstGeom prst="rect">
            <a:avLst/>
          </a:prstGeom>
          <a:noFill/>
          <a:ln w="9525">
            <a:noFill/>
            <a:miter lim="800000"/>
            <a:headEnd/>
            <a:tailEnd/>
          </a:ln>
        </p:spPr>
      </p:pic>
      <p:sp>
        <p:nvSpPr>
          <p:cNvPr id="10" name="矩形 9"/>
          <p:cNvSpPr/>
          <p:nvPr/>
        </p:nvSpPr>
        <p:spPr>
          <a:xfrm>
            <a:off x="0" y="0"/>
            <a:ext cx="1219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zh-CN" altLang="en-US"/>
          </a:p>
        </p:txBody>
      </p:sp>
      <p:sp>
        <p:nvSpPr>
          <p:cNvPr id="11" name="矩形 10"/>
          <p:cNvSpPr/>
          <p:nvPr/>
        </p:nvSpPr>
        <p:spPr>
          <a:xfrm>
            <a:off x="0" y="40951"/>
            <a:ext cx="6096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zh-CN" altLang="en-US"/>
          </a:p>
        </p:txBody>
      </p:sp>
      <p:pic>
        <p:nvPicPr>
          <p:cNvPr id="74761" name="图片 8"/>
          <p:cNvPicPr>
            <a:picLocks noChangeAspect="1"/>
          </p:cNvPicPr>
          <p:nvPr/>
        </p:nvPicPr>
        <p:blipFill>
          <a:blip r:embed="rId14">
            <a:lum bright="34000" contrast="40000"/>
          </a:blip>
          <a:srcRect/>
          <a:stretch>
            <a:fillRect/>
          </a:stretch>
        </p:blipFill>
        <p:spPr bwMode="auto">
          <a:xfrm>
            <a:off x="0" y="6419850"/>
            <a:ext cx="12192000" cy="438150"/>
          </a:xfrm>
          <a:prstGeom prst="rect">
            <a:avLst/>
          </a:prstGeom>
          <a:noFill/>
          <a:ln w="9525">
            <a:noFill/>
            <a:miter lim="800000"/>
            <a:headEnd/>
            <a:tailEnd/>
          </a:ln>
        </p:spPr>
      </p:pic>
      <p:sp>
        <p:nvSpPr>
          <p:cNvPr id="74762" name="标题占位符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smtClean="0"/>
          </a:p>
        </p:txBody>
      </p:sp>
      <p:sp>
        <p:nvSpPr>
          <p:cNvPr id="74763" name="文本占位符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4" name="日期占位符 3"/>
          <p:cNvSpPr>
            <a:spLocks noGrp="1"/>
          </p:cNvSpPr>
          <p:nvPr>
            <p:ph type="dt" sz="half" idx="2"/>
          </p:nvPr>
        </p:nvSpPr>
        <p:spPr>
          <a:xfrm>
            <a:off x="609600" y="6356350"/>
            <a:ext cx="2844800" cy="365125"/>
          </a:xfrm>
          <a:prstGeom prst="rect">
            <a:avLst/>
          </a:prstGeom>
        </p:spPr>
        <p:txBody>
          <a:bodyPr vert="horz" rtlCol="0" anchor="ctr"/>
          <a:lstStyle>
            <a:lvl1pPr algn="l" eaLnBrk="1" fontAlgn="auto" latinLnBrk="0" hangingPunct="1">
              <a:spcBef>
                <a:spcPts val="0"/>
              </a:spcBef>
              <a:spcAft>
                <a:spcPts val="0"/>
              </a:spcAft>
              <a:defRPr kumimoji="0" sz="1200" smtClean="0">
                <a:solidFill>
                  <a:schemeClr val="tx1">
                    <a:tint val="75000"/>
                  </a:schemeClr>
                </a:solidFill>
                <a:latin typeface="+mn-lt"/>
                <a:ea typeface="+mn-ea"/>
              </a:defRPr>
            </a:lvl1pPr>
          </a:lstStyle>
          <a:p>
            <a:pPr>
              <a:defRPr/>
            </a:pPr>
            <a:fld id="{5691AF1A-E2BC-49F5-B9E7-645DDCE949E0}" type="datetimeFigureOut">
              <a:rPr lang="zh-CN" altLang="en-US"/>
              <a:pPr>
                <a:defRPr/>
              </a:pPr>
              <a:t>2018-12-24</a:t>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rtlCol="0" anchor="ctr"/>
          <a:lstStyle>
            <a:lvl1pPr algn="ctr" eaLnBrk="1" fontAlgn="auto" latinLnBrk="0" hangingPunct="1">
              <a:spcBef>
                <a:spcPts val="0"/>
              </a:spcBef>
              <a:spcAft>
                <a:spcPts val="0"/>
              </a:spcAft>
              <a:defRPr kumimoji="0"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rtlCol="0" anchor="ctr"/>
          <a:lstStyle>
            <a:lvl1pPr algn="r" eaLnBrk="1" fontAlgn="auto" latinLnBrk="0" hangingPunct="1">
              <a:spcBef>
                <a:spcPts val="0"/>
              </a:spcBef>
              <a:spcAft>
                <a:spcPts val="0"/>
              </a:spcAft>
              <a:defRPr kumimoji="0" sz="1200" smtClean="0">
                <a:solidFill>
                  <a:schemeClr val="tx1">
                    <a:tint val="75000"/>
                  </a:schemeClr>
                </a:solidFill>
                <a:latin typeface="+mn-lt"/>
                <a:ea typeface="+mn-ea"/>
              </a:defRPr>
            </a:lvl1pPr>
          </a:lstStyle>
          <a:p>
            <a:pPr>
              <a:defRPr/>
            </a:pPr>
            <a:fld id="{B326B340-97A6-42B3-8DE0-F9B0C9A1BC3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76" r:id="rId1"/>
    <p:sldLayoutId id="2147483825" r:id="rId2"/>
    <p:sldLayoutId id="2147483877" r:id="rId3"/>
    <p:sldLayoutId id="2147483824" r:id="rId4"/>
    <p:sldLayoutId id="2147483823" r:id="rId5"/>
    <p:sldLayoutId id="2147483822" r:id="rId6"/>
    <p:sldLayoutId id="2147483821" r:id="rId7"/>
    <p:sldLayoutId id="2147483820" r:id="rId8"/>
    <p:sldLayoutId id="2147483819" r:id="rId9"/>
    <p:sldLayoutId id="2147483818" r:id="rId10"/>
    <p:sldLayoutId id="2147483817" r:id="rId11"/>
  </p:sldLayoutIdLst>
  <p:txStyles>
    <p:titleStyle>
      <a:lvl1pPr algn="ctr" rtl="0" fontAlgn="base">
        <a:spcBef>
          <a:spcPct val="0"/>
        </a:spcBef>
        <a:spcAft>
          <a:spcPct val="0"/>
        </a:spcAft>
        <a:defRPr sz="4400" kern="1200">
          <a:solidFill>
            <a:schemeClr val="tx2"/>
          </a:solidFill>
          <a:latin typeface="+mj-lt"/>
          <a:ea typeface="+mj-ea"/>
          <a:cs typeface="隶书"/>
        </a:defRPr>
      </a:lvl1pPr>
      <a:lvl2pPr algn="ctr" rtl="0" fontAlgn="base">
        <a:spcBef>
          <a:spcPct val="0"/>
        </a:spcBef>
        <a:spcAft>
          <a:spcPct val="0"/>
        </a:spcAft>
        <a:defRPr sz="4400">
          <a:solidFill>
            <a:schemeClr val="tx2"/>
          </a:solidFill>
          <a:latin typeface="Maiandra GD"/>
          <a:ea typeface="隶书"/>
          <a:cs typeface="隶书"/>
        </a:defRPr>
      </a:lvl2pPr>
      <a:lvl3pPr algn="ctr" rtl="0" fontAlgn="base">
        <a:spcBef>
          <a:spcPct val="0"/>
        </a:spcBef>
        <a:spcAft>
          <a:spcPct val="0"/>
        </a:spcAft>
        <a:defRPr sz="4400">
          <a:solidFill>
            <a:schemeClr val="tx2"/>
          </a:solidFill>
          <a:latin typeface="Maiandra GD"/>
          <a:ea typeface="隶书"/>
          <a:cs typeface="隶书"/>
        </a:defRPr>
      </a:lvl3pPr>
      <a:lvl4pPr algn="ctr" rtl="0" fontAlgn="base">
        <a:spcBef>
          <a:spcPct val="0"/>
        </a:spcBef>
        <a:spcAft>
          <a:spcPct val="0"/>
        </a:spcAft>
        <a:defRPr sz="4400">
          <a:solidFill>
            <a:schemeClr val="tx2"/>
          </a:solidFill>
          <a:latin typeface="Maiandra GD"/>
          <a:ea typeface="隶书"/>
          <a:cs typeface="隶书"/>
        </a:defRPr>
      </a:lvl4pPr>
      <a:lvl5pPr algn="ctr" rtl="0" fontAlgn="base">
        <a:spcBef>
          <a:spcPct val="0"/>
        </a:spcBef>
        <a:spcAft>
          <a:spcPct val="0"/>
        </a:spcAft>
        <a:defRPr sz="4400">
          <a:solidFill>
            <a:schemeClr val="tx2"/>
          </a:solidFill>
          <a:latin typeface="Maiandra GD"/>
          <a:ea typeface="隶书"/>
          <a:cs typeface="隶书"/>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fontAlgn="base">
        <a:spcBef>
          <a:spcPct val="20000"/>
        </a:spcBef>
        <a:spcAft>
          <a:spcPct val="0"/>
        </a:spcAft>
        <a:buClr>
          <a:schemeClr val="accent1"/>
        </a:buClr>
        <a:buSzPct val="50000"/>
        <a:buFont typeface="Wingdings 2" pitchFamily="18" charset="2"/>
        <a:buChar char=""/>
        <a:defRPr sz="3200" kern="1200">
          <a:solidFill>
            <a:schemeClr val="tx1"/>
          </a:solidFill>
          <a:latin typeface="+mn-lt"/>
          <a:ea typeface="+mn-ea"/>
          <a:cs typeface="华文楷体"/>
        </a:defRPr>
      </a:lvl1pPr>
      <a:lvl2pPr marL="742950" indent="-285750" algn="l" rtl="0" fontAlgn="base">
        <a:spcBef>
          <a:spcPct val="20000"/>
        </a:spcBef>
        <a:spcAft>
          <a:spcPct val="0"/>
        </a:spcAft>
        <a:buClr>
          <a:schemeClr val="accent2"/>
        </a:buClr>
        <a:buSzPct val="50000"/>
        <a:buFont typeface="Wingdings 2" pitchFamily="18" charset="2"/>
        <a:buChar char="³"/>
        <a:defRPr sz="2800" kern="1200">
          <a:solidFill>
            <a:schemeClr val="tx1"/>
          </a:solidFill>
          <a:latin typeface="+mn-lt"/>
          <a:ea typeface="+mn-ea"/>
          <a:cs typeface="华文楷体"/>
        </a:defRPr>
      </a:lvl2pPr>
      <a:lvl3pPr marL="1143000" indent="-228600" algn="l" rtl="0" fontAlgn="base">
        <a:spcBef>
          <a:spcPct val="20000"/>
        </a:spcBef>
        <a:spcAft>
          <a:spcPct val="0"/>
        </a:spcAft>
        <a:buClr>
          <a:srgbClr val="7B9B57"/>
        </a:buClr>
        <a:buSzPct val="60000"/>
        <a:buFont typeface="Wingdings 2" pitchFamily="18" charset="2"/>
        <a:buChar char="®"/>
        <a:defRPr sz="2400" kern="1200">
          <a:solidFill>
            <a:schemeClr val="tx1"/>
          </a:solidFill>
          <a:latin typeface="+mn-lt"/>
          <a:ea typeface="+mn-ea"/>
          <a:cs typeface="华文楷体"/>
        </a:defRPr>
      </a:lvl3pPr>
      <a:lvl4pPr marL="1600200" indent="-228600" algn="l" rtl="0" fontAlgn="base">
        <a:spcBef>
          <a:spcPct val="20000"/>
        </a:spcBef>
        <a:spcAft>
          <a:spcPct val="0"/>
        </a:spcAft>
        <a:buClr>
          <a:srgbClr val="8B7396"/>
        </a:buClr>
        <a:buSzPct val="45000"/>
        <a:buFont typeface="Wingdings 2" pitchFamily="18" charset="2"/>
        <a:buChar char="¯"/>
        <a:defRPr sz="2000" kern="1200">
          <a:solidFill>
            <a:schemeClr val="tx1"/>
          </a:solidFill>
          <a:latin typeface="+mn-lt"/>
          <a:ea typeface="+mn-ea"/>
          <a:cs typeface="华文楷体"/>
        </a:defRPr>
      </a:lvl4pPr>
      <a:lvl5pPr marL="2057400" indent="-228600" algn="l" rtl="0" fontAlgn="base">
        <a:spcBef>
          <a:spcPct val="20000"/>
        </a:spcBef>
        <a:spcAft>
          <a:spcPct val="0"/>
        </a:spcAft>
        <a:buClr>
          <a:srgbClr val="E89A53"/>
        </a:buClr>
        <a:buFont typeface="Wingdings 2" pitchFamily="18" charset="2"/>
        <a:buChar char=""/>
        <a:defRPr sz="2000" kern="1200">
          <a:solidFill>
            <a:schemeClr val="tx1"/>
          </a:solidFill>
          <a:latin typeface="+mn-lt"/>
          <a:ea typeface="+mn-ea"/>
          <a:cs typeface="华文楷体"/>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55000">
              <a:srgbClr val="F3F3F3"/>
            </a:gs>
            <a:gs pos="100000">
              <a:srgbClr val="D2FFFF"/>
            </a:gs>
          </a:gsLst>
          <a:lin ang="5400000" scaled="1"/>
        </a:gradFill>
        <a:effectLst/>
      </p:bgPr>
    </p:bg>
    <p:spTree>
      <p:nvGrpSpPr>
        <p:cNvPr id="1" name=""/>
        <p:cNvGrpSpPr/>
        <p:nvPr/>
      </p:nvGrpSpPr>
      <p:grpSpPr>
        <a:xfrm>
          <a:off x="0" y="0"/>
          <a:ext cx="0" cy="0"/>
          <a:chOff x="0" y="0"/>
          <a:chExt cx="0" cy="0"/>
        </a:xfrm>
      </p:grpSpPr>
      <p:pic>
        <p:nvPicPr>
          <p:cNvPr id="87042" name="图片 7"/>
          <p:cNvPicPr>
            <a:picLocks noChangeAspect="1"/>
          </p:cNvPicPr>
          <p:nvPr/>
        </p:nvPicPr>
        <p:blipFill>
          <a:blip r:embed="rId13">
            <a:lum bright="12000" contrast="40000"/>
          </a:blip>
          <a:srcRect/>
          <a:stretch>
            <a:fillRect/>
          </a:stretch>
        </p:blipFill>
        <p:spPr bwMode="auto">
          <a:xfrm>
            <a:off x="8890000" y="4914900"/>
            <a:ext cx="3302000" cy="1943100"/>
          </a:xfrm>
          <a:prstGeom prst="rect">
            <a:avLst/>
          </a:prstGeom>
          <a:noFill/>
          <a:ln w="9525">
            <a:noFill/>
            <a:miter lim="800000"/>
            <a:headEnd/>
            <a:tailEnd/>
          </a:ln>
        </p:spPr>
      </p:pic>
      <p:sp>
        <p:nvSpPr>
          <p:cNvPr id="10" name="矩形 9"/>
          <p:cNvSpPr/>
          <p:nvPr/>
        </p:nvSpPr>
        <p:spPr>
          <a:xfrm>
            <a:off x="0" y="0"/>
            <a:ext cx="1219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zh-CN" altLang="en-US"/>
          </a:p>
        </p:txBody>
      </p:sp>
      <p:sp>
        <p:nvSpPr>
          <p:cNvPr id="11" name="矩形 10"/>
          <p:cNvSpPr/>
          <p:nvPr/>
        </p:nvSpPr>
        <p:spPr>
          <a:xfrm>
            <a:off x="0" y="40951"/>
            <a:ext cx="6096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zh-CN" altLang="en-US"/>
          </a:p>
        </p:txBody>
      </p:sp>
      <p:pic>
        <p:nvPicPr>
          <p:cNvPr id="87049" name="图片 8"/>
          <p:cNvPicPr>
            <a:picLocks noChangeAspect="1"/>
          </p:cNvPicPr>
          <p:nvPr/>
        </p:nvPicPr>
        <p:blipFill>
          <a:blip r:embed="rId14">
            <a:lum bright="34000" contrast="40000"/>
          </a:blip>
          <a:srcRect/>
          <a:stretch>
            <a:fillRect/>
          </a:stretch>
        </p:blipFill>
        <p:spPr bwMode="auto">
          <a:xfrm>
            <a:off x="0" y="6419850"/>
            <a:ext cx="12192000" cy="438150"/>
          </a:xfrm>
          <a:prstGeom prst="rect">
            <a:avLst/>
          </a:prstGeom>
          <a:noFill/>
          <a:ln w="9525">
            <a:noFill/>
            <a:miter lim="800000"/>
            <a:headEnd/>
            <a:tailEnd/>
          </a:ln>
        </p:spPr>
      </p:pic>
      <p:sp>
        <p:nvSpPr>
          <p:cNvPr id="87050" name="标题占位符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smtClean="0"/>
          </a:p>
        </p:txBody>
      </p:sp>
      <p:sp>
        <p:nvSpPr>
          <p:cNvPr id="87051" name="文本占位符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4" name="日期占位符 3"/>
          <p:cNvSpPr>
            <a:spLocks noGrp="1"/>
          </p:cNvSpPr>
          <p:nvPr>
            <p:ph type="dt" sz="half" idx="2"/>
          </p:nvPr>
        </p:nvSpPr>
        <p:spPr>
          <a:xfrm>
            <a:off x="609600" y="6356350"/>
            <a:ext cx="2844800" cy="365125"/>
          </a:xfrm>
          <a:prstGeom prst="rect">
            <a:avLst/>
          </a:prstGeom>
        </p:spPr>
        <p:txBody>
          <a:bodyPr vert="horz" rtlCol="0" anchor="ctr"/>
          <a:lstStyle>
            <a:lvl1pPr algn="l" eaLnBrk="1" fontAlgn="auto" latinLnBrk="0" hangingPunct="1">
              <a:spcBef>
                <a:spcPts val="0"/>
              </a:spcBef>
              <a:spcAft>
                <a:spcPts val="0"/>
              </a:spcAft>
              <a:defRPr kumimoji="0" sz="1200" smtClean="0">
                <a:solidFill>
                  <a:schemeClr val="tx1">
                    <a:tint val="75000"/>
                  </a:schemeClr>
                </a:solidFill>
                <a:latin typeface="+mn-lt"/>
                <a:ea typeface="+mn-ea"/>
              </a:defRPr>
            </a:lvl1pPr>
          </a:lstStyle>
          <a:p>
            <a:pPr>
              <a:defRPr/>
            </a:pPr>
            <a:fld id="{15FCFF7B-5E96-4C80-AC55-B6CAD914920C}" type="datetimeFigureOut">
              <a:rPr lang="zh-CN" altLang="en-US"/>
              <a:pPr>
                <a:defRPr/>
              </a:pPr>
              <a:t>2018-12-24</a:t>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rtlCol="0" anchor="ctr"/>
          <a:lstStyle>
            <a:lvl1pPr algn="ctr" eaLnBrk="1" fontAlgn="auto" latinLnBrk="0" hangingPunct="1">
              <a:spcBef>
                <a:spcPts val="0"/>
              </a:spcBef>
              <a:spcAft>
                <a:spcPts val="0"/>
              </a:spcAft>
              <a:defRPr kumimoji="0"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rtlCol="0" anchor="ctr"/>
          <a:lstStyle>
            <a:lvl1pPr algn="r" eaLnBrk="1" fontAlgn="auto" latinLnBrk="0" hangingPunct="1">
              <a:spcBef>
                <a:spcPts val="0"/>
              </a:spcBef>
              <a:spcAft>
                <a:spcPts val="0"/>
              </a:spcAft>
              <a:defRPr kumimoji="0" sz="1200" smtClean="0">
                <a:solidFill>
                  <a:schemeClr val="tx1">
                    <a:tint val="75000"/>
                  </a:schemeClr>
                </a:solidFill>
                <a:latin typeface="+mn-lt"/>
                <a:ea typeface="+mn-ea"/>
              </a:defRPr>
            </a:lvl1pPr>
          </a:lstStyle>
          <a:p>
            <a:pPr>
              <a:defRPr/>
            </a:pPr>
            <a:fld id="{16B16C99-C866-4C61-A957-6073E89E4929}"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78" r:id="rId1"/>
    <p:sldLayoutId id="2147483834" r:id="rId2"/>
    <p:sldLayoutId id="2147483879" r:id="rId3"/>
    <p:sldLayoutId id="2147483833" r:id="rId4"/>
    <p:sldLayoutId id="2147483832" r:id="rId5"/>
    <p:sldLayoutId id="2147483831" r:id="rId6"/>
    <p:sldLayoutId id="2147483830" r:id="rId7"/>
    <p:sldLayoutId id="2147483829" r:id="rId8"/>
    <p:sldLayoutId id="2147483828" r:id="rId9"/>
    <p:sldLayoutId id="2147483827" r:id="rId10"/>
    <p:sldLayoutId id="2147483826" r:id="rId11"/>
  </p:sldLayoutIdLst>
  <p:txStyles>
    <p:titleStyle>
      <a:lvl1pPr algn="ctr" rtl="0" fontAlgn="base">
        <a:spcBef>
          <a:spcPct val="0"/>
        </a:spcBef>
        <a:spcAft>
          <a:spcPct val="0"/>
        </a:spcAft>
        <a:defRPr sz="4400" kern="1200">
          <a:solidFill>
            <a:schemeClr val="tx2"/>
          </a:solidFill>
          <a:latin typeface="+mj-lt"/>
          <a:ea typeface="+mj-ea"/>
          <a:cs typeface="隶书"/>
        </a:defRPr>
      </a:lvl1pPr>
      <a:lvl2pPr algn="ctr" rtl="0" fontAlgn="base">
        <a:spcBef>
          <a:spcPct val="0"/>
        </a:spcBef>
        <a:spcAft>
          <a:spcPct val="0"/>
        </a:spcAft>
        <a:defRPr sz="4400">
          <a:solidFill>
            <a:schemeClr val="tx2"/>
          </a:solidFill>
          <a:latin typeface="Maiandra GD"/>
          <a:ea typeface="隶书"/>
          <a:cs typeface="隶书"/>
        </a:defRPr>
      </a:lvl2pPr>
      <a:lvl3pPr algn="ctr" rtl="0" fontAlgn="base">
        <a:spcBef>
          <a:spcPct val="0"/>
        </a:spcBef>
        <a:spcAft>
          <a:spcPct val="0"/>
        </a:spcAft>
        <a:defRPr sz="4400">
          <a:solidFill>
            <a:schemeClr val="tx2"/>
          </a:solidFill>
          <a:latin typeface="Maiandra GD"/>
          <a:ea typeface="隶书"/>
          <a:cs typeface="隶书"/>
        </a:defRPr>
      </a:lvl3pPr>
      <a:lvl4pPr algn="ctr" rtl="0" fontAlgn="base">
        <a:spcBef>
          <a:spcPct val="0"/>
        </a:spcBef>
        <a:spcAft>
          <a:spcPct val="0"/>
        </a:spcAft>
        <a:defRPr sz="4400">
          <a:solidFill>
            <a:schemeClr val="tx2"/>
          </a:solidFill>
          <a:latin typeface="Maiandra GD"/>
          <a:ea typeface="隶书"/>
          <a:cs typeface="隶书"/>
        </a:defRPr>
      </a:lvl4pPr>
      <a:lvl5pPr algn="ctr" rtl="0" fontAlgn="base">
        <a:spcBef>
          <a:spcPct val="0"/>
        </a:spcBef>
        <a:spcAft>
          <a:spcPct val="0"/>
        </a:spcAft>
        <a:defRPr sz="4400">
          <a:solidFill>
            <a:schemeClr val="tx2"/>
          </a:solidFill>
          <a:latin typeface="Maiandra GD"/>
          <a:ea typeface="隶书"/>
          <a:cs typeface="隶书"/>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fontAlgn="base">
        <a:spcBef>
          <a:spcPct val="20000"/>
        </a:spcBef>
        <a:spcAft>
          <a:spcPct val="0"/>
        </a:spcAft>
        <a:buClr>
          <a:schemeClr val="accent1"/>
        </a:buClr>
        <a:buSzPct val="50000"/>
        <a:buFont typeface="Wingdings 2" pitchFamily="18" charset="2"/>
        <a:buChar char=""/>
        <a:defRPr sz="3200" kern="1200">
          <a:solidFill>
            <a:schemeClr val="tx1"/>
          </a:solidFill>
          <a:latin typeface="+mn-lt"/>
          <a:ea typeface="+mn-ea"/>
          <a:cs typeface="华文楷体"/>
        </a:defRPr>
      </a:lvl1pPr>
      <a:lvl2pPr marL="742950" indent="-285750" algn="l" rtl="0" fontAlgn="base">
        <a:spcBef>
          <a:spcPct val="20000"/>
        </a:spcBef>
        <a:spcAft>
          <a:spcPct val="0"/>
        </a:spcAft>
        <a:buClr>
          <a:schemeClr val="accent2"/>
        </a:buClr>
        <a:buSzPct val="50000"/>
        <a:buFont typeface="Wingdings 2" pitchFamily="18" charset="2"/>
        <a:buChar char="³"/>
        <a:defRPr sz="2800" kern="1200">
          <a:solidFill>
            <a:schemeClr val="tx1"/>
          </a:solidFill>
          <a:latin typeface="+mn-lt"/>
          <a:ea typeface="+mn-ea"/>
          <a:cs typeface="华文楷体"/>
        </a:defRPr>
      </a:lvl2pPr>
      <a:lvl3pPr marL="1143000" indent="-228600" algn="l" rtl="0" fontAlgn="base">
        <a:spcBef>
          <a:spcPct val="20000"/>
        </a:spcBef>
        <a:spcAft>
          <a:spcPct val="0"/>
        </a:spcAft>
        <a:buClr>
          <a:srgbClr val="7B9B57"/>
        </a:buClr>
        <a:buSzPct val="60000"/>
        <a:buFont typeface="Wingdings 2" pitchFamily="18" charset="2"/>
        <a:buChar char="®"/>
        <a:defRPr sz="2400" kern="1200">
          <a:solidFill>
            <a:schemeClr val="tx1"/>
          </a:solidFill>
          <a:latin typeface="+mn-lt"/>
          <a:ea typeface="+mn-ea"/>
          <a:cs typeface="华文楷体"/>
        </a:defRPr>
      </a:lvl3pPr>
      <a:lvl4pPr marL="1600200" indent="-228600" algn="l" rtl="0" fontAlgn="base">
        <a:spcBef>
          <a:spcPct val="20000"/>
        </a:spcBef>
        <a:spcAft>
          <a:spcPct val="0"/>
        </a:spcAft>
        <a:buClr>
          <a:srgbClr val="8B7396"/>
        </a:buClr>
        <a:buSzPct val="45000"/>
        <a:buFont typeface="Wingdings 2" pitchFamily="18" charset="2"/>
        <a:buChar char="¯"/>
        <a:defRPr sz="2000" kern="1200">
          <a:solidFill>
            <a:schemeClr val="tx1"/>
          </a:solidFill>
          <a:latin typeface="+mn-lt"/>
          <a:ea typeface="+mn-ea"/>
          <a:cs typeface="华文楷体"/>
        </a:defRPr>
      </a:lvl4pPr>
      <a:lvl5pPr marL="2057400" indent="-228600" algn="l" rtl="0" fontAlgn="base">
        <a:spcBef>
          <a:spcPct val="20000"/>
        </a:spcBef>
        <a:spcAft>
          <a:spcPct val="0"/>
        </a:spcAft>
        <a:buClr>
          <a:srgbClr val="E89A53"/>
        </a:buClr>
        <a:buFont typeface="Wingdings 2" pitchFamily="18" charset="2"/>
        <a:buChar char=""/>
        <a:defRPr sz="2000" kern="1200">
          <a:solidFill>
            <a:schemeClr val="tx1"/>
          </a:solidFill>
          <a:latin typeface="+mn-lt"/>
          <a:ea typeface="+mn-ea"/>
          <a:cs typeface="华文楷体"/>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55000">
              <a:srgbClr val="F3F3F3"/>
            </a:gs>
            <a:gs pos="100000">
              <a:srgbClr val="D2FFFF"/>
            </a:gs>
          </a:gsLst>
          <a:lin ang="5400000" scaled="1"/>
        </a:gradFill>
        <a:effectLst/>
      </p:bgPr>
    </p:bg>
    <p:spTree>
      <p:nvGrpSpPr>
        <p:cNvPr id="1" name=""/>
        <p:cNvGrpSpPr/>
        <p:nvPr/>
      </p:nvGrpSpPr>
      <p:grpSpPr>
        <a:xfrm>
          <a:off x="0" y="0"/>
          <a:ext cx="0" cy="0"/>
          <a:chOff x="0" y="0"/>
          <a:chExt cx="0" cy="0"/>
        </a:xfrm>
      </p:grpSpPr>
      <p:pic>
        <p:nvPicPr>
          <p:cNvPr id="99330" name="图片 7"/>
          <p:cNvPicPr>
            <a:picLocks noChangeAspect="1"/>
          </p:cNvPicPr>
          <p:nvPr/>
        </p:nvPicPr>
        <p:blipFill>
          <a:blip r:embed="rId13">
            <a:lum bright="12000" contrast="40000"/>
          </a:blip>
          <a:srcRect/>
          <a:stretch>
            <a:fillRect/>
          </a:stretch>
        </p:blipFill>
        <p:spPr bwMode="auto">
          <a:xfrm>
            <a:off x="8890000" y="4914900"/>
            <a:ext cx="3302000" cy="1943100"/>
          </a:xfrm>
          <a:prstGeom prst="rect">
            <a:avLst/>
          </a:prstGeom>
          <a:noFill/>
          <a:ln w="9525">
            <a:noFill/>
            <a:miter lim="800000"/>
            <a:headEnd/>
            <a:tailEnd/>
          </a:ln>
        </p:spPr>
      </p:pic>
      <p:sp>
        <p:nvSpPr>
          <p:cNvPr id="10" name="矩形 9"/>
          <p:cNvSpPr/>
          <p:nvPr/>
        </p:nvSpPr>
        <p:spPr>
          <a:xfrm>
            <a:off x="0" y="0"/>
            <a:ext cx="1219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zh-CN" altLang="en-US"/>
          </a:p>
        </p:txBody>
      </p:sp>
      <p:sp>
        <p:nvSpPr>
          <p:cNvPr id="11" name="矩形 10"/>
          <p:cNvSpPr/>
          <p:nvPr/>
        </p:nvSpPr>
        <p:spPr>
          <a:xfrm>
            <a:off x="0" y="40951"/>
            <a:ext cx="6096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zh-CN" altLang="en-US"/>
          </a:p>
        </p:txBody>
      </p:sp>
      <p:pic>
        <p:nvPicPr>
          <p:cNvPr id="99337" name="图片 8"/>
          <p:cNvPicPr>
            <a:picLocks noChangeAspect="1"/>
          </p:cNvPicPr>
          <p:nvPr/>
        </p:nvPicPr>
        <p:blipFill>
          <a:blip r:embed="rId14">
            <a:lum bright="34000" contrast="40000"/>
          </a:blip>
          <a:srcRect/>
          <a:stretch>
            <a:fillRect/>
          </a:stretch>
        </p:blipFill>
        <p:spPr bwMode="auto">
          <a:xfrm>
            <a:off x="0" y="6419850"/>
            <a:ext cx="12192000" cy="438150"/>
          </a:xfrm>
          <a:prstGeom prst="rect">
            <a:avLst/>
          </a:prstGeom>
          <a:noFill/>
          <a:ln w="9525">
            <a:noFill/>
            <a:miter lim="800000"/>
            <a:headEnd/>
            <a:tailEnd/>
          </a:ln>
        </p:spPr>
      </p:pic>
      <p:sp>
        <p:nvSpPr>
          <p:cNvPr id="99338" name="标题占位符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smtClean="0"/>
          </a:p>
        </p:txBody>
      </p:sp>
      <p:sp>
        <p:nvSpPr>
          <p:cNvPr id="99339" name="文本占位符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4" name="日期占位符 3"/>
          <p:cNvSpPr>
            <a:spLocks noGrp="1"/>
          </p:cNvSpPr>
          <p:nvPr>
            <p:ph type="dt" sz="half" idx="2"/>
          </p:nvPr>
        </p:nvSpPr>
        <p:spPr>
          <a:xfrm>
            <a:off x="609600" y="6356350"/>
            <a:ext cx="2844800" cy="365125"/>
          </a:xfrm>
          <a:prstGeom prst="rect">
            <a:avLst/>
          </a:prstGeom>
        </p:spPr>
        <p:txBody>
          <a:bodyPr vert="horz" rtlCol="0" anchor="ctr"/>
          <a:lstStyle>
            <a:lvl1pPr algn="l" eaLnBrk="1" fontAlgn="auto" latinLnBrk="0" hangingPunct="1">
              <a:spcBef>
                <a:spcPts val="0"/>
              </a:spcBef>
              <a:spcAft>
                <a:spcPts val="0"/>
              </a:spcAft>
              <a:defRPr kumimoji="0" sz="1200" smtClean="0">
                <a:solidFill>
                  <a:schemeClr val="tx1">
                    <a:tint val="75000"/>
                  </a:schemeClr>
                </a:solidFill>
                <a:latin typeface="+mn-lt"/>
                <a:ea typeface="+mn-ea"/>
              </a:defRPr>
            </a:lvl1pPr>
          </a:lstStyle>
          <a:p>
            <a:pPr>
              <a:defRPr/>
            </a:pPr>
            <a:fld id="{5E495782-B422-4A36-9976-058A1B57D6DA}" type="datetimeFigureOut">
              <a:rPr lang="zh-CN" altLang="en-US"/>
              <a:pPr>
                <a:defRPr/>
              </a:pPr>
              <a:t>2018-12-24</a:t>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rtlCol="0" anchor="ctr"/>
          <a:lstStyle>
            <a:lvl1pPr algn="ctr" eaLnBrk="1" fontAlgn="auto" latinLnBrk="0" hangingPunct="1">
              <a:spcBef>
                <a:spcPts val="0"/>
              </a:spcBef>
              <a:spcAft>
                <a:spcPts val="0"/>
              </a:spcAft>
              <a:defRPr kumimoji="0"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rtlCol="0" anchor="ctr"/>
          <a:lstStyle>
            <a:lvl1pPr algn="r" eaLnBrk="1" fontAlgn="auto" latinLnBrk="0" hangingPunct="1">
              <a:spcBef>
                <a:spcPts val="0"/>
              </a:spcBef>
              <a:spcAft>
                <a:spcPts val="0"/>
              </a:spcAft>
              <a:defRPr kumimoji="0" sz="1200" smtClean="0">
                <a:solidFill>
                  <a:schemeClr val="tx1">
                    <a:tint val="75000"/>
                  </a:schemeClr>
                </a:solidFill>
                <a:latin typeface="+mn-lt"/>
                <a:ea typeface="+mn-ea"/>
              </a:defRPr>
            </a:lvl1pPr>
          </a:lstStyle>
          <a:p>
            <a:pPr>
              <a:defRPr/>
            </a:pPr>
            <a:fld id="{AA51284D-AA0A-4005-A421-D95A4DACFC1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80" r:id="rId1"/>
    <p:sldLayoutId id="2147483843" r:id="rId2"/>
    <p:sldLayoutId id="2147483881" r:id="rId3"/>
    <p:sldLayoutId id="2147483842" r:id="rId4"/>
    <p:sldLayoutId id="2147483841" r:id="rId5"/>
    <p:sldLayoutId id="2147483840" r:id="rId6"/>
    <p:sldLayoutId id="2147483839" r:id="rId7"/>
    <p:sldLayoutId id="2147483838" r:id="rId8"/>
    <p:sldLayoutId id="2147483837" r:id="rId9"/>
    <p:sldLayoutId id="2147483836" r:id="rId10"/>
    <p:sldLayoutId id="2147483835" r:id="rId11"/>
  </p:sldLayoutIdLst>
  <p:txStyles>
    <p:titleStyle>
      <a:lvl1pPr algn="ctr" rtl="0" fontAlgn="base">
        <a:spcBef>
          <a:spcPct val="0"/>
        </a:spcBef>
        <a:spcAft>
          <a:spcPct val="0"/>
        </a:spcAft>
        <a:defRPr sz="4400" kern="1200">
          <a:solidFill>
            <a:schemeClr val="tx2"/>
          </a:solidFill>
          <a:latin typeface="+mj-lt"/>
          <a:ea typeface="+mj-ea"/>
          <a:cs typeface="隶书"/>
        </a:defRPr>
      </a:lvl1pPr>
      <a:lvl2pPr algn="ctr" rtl="0" fontAlgn="base">
        <a:spcBef>
          <a:spcPct val="0"/>
        </a:spcBef>
        <a:spcAft>
          <a:spcPct val="0"/>
        </a:spcAft>
        <a:defRPr sz="4400">
          <a:solidFill>
            <a:schemeClr val="tx2"/>
          </a:solidFill>
          <a:latin typeface="Maiandra GD"/>
          <a:ea typeface="隶书"/>
          <a:cs typeface="隶书"/>
        </a:defRPr>
      </a:lvl2pPr>
      <a:lvl3pPr algn="ctr" rtl="0" fontAlgn="base">
        <a:spcBef>
          <a:spcPct val="0"/>
        </a:spcBef>
        <a:spcAft>
          <a:spcPct val="0"/>
        </a:spcAft>
        <a:defRPr sz="4400">
          <a:solidFill>
            <a:schemeClr val="tx2"/>
          </a:solidFill>
          <a:latin typeface="Maiandra GD"/>
          <a:ea typeface="隶书"/>
          <a:cs typeface="隶书"/>
        </a:defRPr>
      </a:lvl3pPr>
      <a:lvl4pPr algn="ctr" rtl="0" fontAlgn="base">
        <a:spcBef>
          <a:spcPct val="0"/>
        </a:spcBef>
        <a:spcAft>
          <a:spcPct val="0"/>
        </a:spcAft>
        <a:defRPr sz="4400">
          <a:solidFill>
            <a:schemeClr val="tx2"/>
          </a:solidFill>
          <a:latin typeface="Maiandra GD"/>
          <a:ea typeface="隶书"/>
          <a:cs typeface="隶书"/>
        </a:defRPr>
      </a:lvl4pPr>
      <a:lvl5pPr algn="ctr" rtl="0" fontAlgn="base">
        <a:spcBef>
          <a:spcPct val="0"/>
        </a:spcBef>
        <a:spcAft>
          <a:spcPct val="0"/>
        </a:spcAft>
        <a:defRPr sz="4400">
          <a:solidFill>
            <a:schemeClr val="tx2"/>
          </a:solidFill>
          <a:latin typeface="Maiandra GD"/>
          <a:ea typeface="隶书"/>
          <a:cs typeface="隶书"/>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fontAlgn="base">
        <a:spcBef>
          <a:spcPct val="20000"/>
        </a:spcBef>
        <a:spcAft>
          <a:spcPct val="0"/>
        </a:spcAft>
        <a:buClr>
          <a:schemeClr val="accent1"/>
        </a:buClr>
        <a:buSzPct val="50000"/>
        <a:buFont typeface="Wingdings 2" pitchFamily="18" charset="2"/>
        <a:buChar char=""/>
        <a:defRPr sz="3200" kern="1200">
          <a:solidFill>
            <a:schemeClr val="tx1"/>
          </a:solidFill>
          <a:latin typeface="+mn-lt"/>
          <a:ea typeface="+mn-ea"/>
          <a:cs typeface="华文楷体"/>
        </a:defRPr>
      </a:lvl1pPr>
      <a:lvl2pPr marL="742950" indent="-285750" algn="l" rtl="0" fontAlgn="base">
        <a:spcBef>
          <a:spcPct val="20000"/>
        </a:spcBef>
        <a:spcAft>
          <a:spcPct val="0"/>
        </a:spcAft>
        <a:buClr>
          <a:schemeClr val="accent2"/>
        </a:buClr>
        <a:buSzPct val="50000"/>
        <a:buFont typeface="Wingdings 2" pitchFamily="18" charset="2"/>
        <a:buChar char="³"/>
        <a:defRPr sz="2800" kern="1200">
          <a:solidFill>
            <a:schemeClr val="tx1"/>
          </a:solidFill>
          <a:latin typeface="+mn-lt"/>
          <a:ea typeface="+mn-ea"/>
          <a:cs typeface="华文楷体"/>
        </a:defRPr>
      </a:lvl2pPr>
      <a:lvl3pPr marL="1143000" indent="-228600" algn="l" rtl="0" fontAlgn="base">
        <a:spcBef>
          <a:spcPct val="20000"/>
        </a:spcBef>
        <a:spcAft>
          <a:spcPct val="0"/>
        </a:spcAft>
        <a:buClr>
          <a:srgbClr val="7B9B57"/>
        </a:buClr>
        <a:buSzPct val="60000"/>
        <a:buFont typeface="Wingdings 2" pitchFamily="18" charset="2"/>
        <a:buChar char="®"/>
        <a:defRPr sz="2400" kern="1200">
          <a:solidFill>
            <a:schemeClr val="tx1"/>
          </a:solidFill>
          <a:latin typeface="+mn-lt"/>
          <a:ea typeface="+mn-ea"/>
          <a:cs typeface="华文楷体"/>
        </a:defRPr>
      </a:lvl3pPr>
      <a:lvl4pPr marL="1600200" indent="-228600" algn="l" rtl="0" fontAlgn="base">
        <a:spcBef>
          <a:spcPct val="20000"/>
        </a:spcBef>
        <a:spcAft>
          <a:spcPct val="0"/>
        </a:spcAft>
        <a:buClr>
          <a:srgbClr val="8B7396"/>
        </a:buClr>
        <a:buSzPct val="45000"/>
        <a:buFont typeface="Wingdings 2" pitchFamily="18" charset="2"/>
        <a:buChar char="¯"/>
        <a:defRPr sz="2000" kern="1200">
          <a:solidFill>
            <a:schemeClr val="tx1"/>
          </a:solidFill>
          <a:latin typeface="+mn-lt"/>
          <a:ea typeface="+mn-ea"/>
          <a:cs typeface="华文楷体"/>
        </a:defRPr>
      </a:lvl4pPr>
      <a:lvl5pPr marL="2057400" indent="-228600" algn="l" rtl="0" fontAlgn="base">
        <a:spcBef>
          <a:spcPct val="20000"/>
        </a:spcBef>
        <a:spcAft>
          <a:spcPct val="0"/>
        </a:spcAft>
        <a:buClr>
          <a:srgbClr val="E89A53"/>
        </a:buClr>
        <a:buFont typeface="Wingdings 2" pitchFamily="18" charset="2"/>
        <a:buChar char=""/>
        <a:defRPr sz="2000" kern="1200">
          <a:solidFill>
            <a:schemeClr val="tx1"/>
          </a:solidFill>
          <a:latin typeface="+mn-lt"/>
          <a:ea typeface="+mn-ea"/>
          <a:cs typeface="华文楷体"/>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4.xml"/><Relationship Id="rId6" Type="http://schemas.openxmlformats.org/officeDocument/2006/relationships/image" Target="../media/image36.jpe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4.xml"/><Relationship Id="rId6" Type="http://schemas.openxmlformats.org/officeDocument/2006/relationships/image" Target="../media/image37.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4.xml"/><Relationship Id="rId6" Type="http://schemas.openxmlformats.org/officeDocument/2006/relationships/image" Target="../media/image38.jpe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4.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4.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4.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4.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4.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png"/><Relationship Id="rId1" Type="http://schemas.openxmlformats.org/officeDocument/2006/relationships/slideLayout" Target="../slideLayouts/slideLayout40.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46.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5.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46.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46.xml"/><Relationship Id="rId5" Type="http://schemas.openxmlformats.org/officeDocument/2006/relationships/image" Target="../media/image42.jpe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46.xml"/><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46.xm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1.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image" Target="../media/image45.jpeg"/><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image" Target="../media/image46.jpeg"/><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5.xml"/><Relationship Id="rId4" Type="http://schemas.openxmlformats.org/officeDocument/2006/relationships/image" Target="../media/image27.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image" Target="../media/image47.jpeg"/><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49.jpeg"/><Relationship Id="rId2"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image" Target="../media/image48.jpeg"/><Relationship Id="rId5" Type="http://schemas.openxmlformats.org/officeDocument/2006/relationships/image" Target="../media/image27.png"/><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image" Target="../media/image50.jpeg"/><Relationship Id="rId5" Type="http://schemas.openxmlformats.org/officeDocument/2006/relationships/image" Target="../media/image27.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png"/><Relationship Id="rId1" Type="http://schemas.openxmlformats.org/officeDocument/2006/relationships/slideLayout" Target="../slideLayouts/slideLayout40.xml"/><Relationship Id="rId4" Type="http://schemas.openxmlformats.org/officeDocument/2006/relationships/image" Target="../media/image27.png"/></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image" Target="../media/image51.jpeg"/><Relationship Id="rId5" Type="http://schemas.openxmlformats.org/officeDocument/2006/relationships/image" Target="../media/image27.png"/><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53.jpeg"/><Relationship Id="rId2"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image" Target="../media/image52.pn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4.xml"/><Relationship Id="rId6" Type="http://schemas.openxmlformats.org/officeDocument/2006/relationships/image" Target="../media/image32.jpeg"/><Relationship Id="rId5" Type="http://schemas.openxmlformats.org/officeDocument/2006/relationships/image" Target="../media/image27.png"/><Relationship Id="rId4" Type="http://schemas.openxmlformats.org/officeDocument/2006/relationships/image" Target="../media/image26.png"/></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image" Target="../media/image54.jpeg"/><Relationship Id="rId5" Type="http://schemas.openxmlformats.org/officeDocument/2006/relationships/image" Target="../media/image27.png"/><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png"/><Relationship Id="rId1" Type="http://schemas.openxmlformats.org/officeDocument/2006/relationships/slideLayout" Target="../slideLayouts/slideLayout62.xml"/><Relationship Id="rId4" Type="http://schemas.openxmlformats.org/officeDocument/2006/relationships/image" Target="../media/image27.png"/></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3.xml"/><Relationship Id="rId6" Type="http://schemas.openxmlformats.org/officeDocument/2006/relationships/image" Target="../media/image55.jpeg"/><Relationship Id="rId5" Type="http://schemas.openxmlformats.org/officeDocument/2006/relationships/image" Target="../media/image27.png"/><Relationship Id="rId4" Type="http://schemas.openxmlformats.org/officeDocument/2006/relationships/image" Target="../media/image26.png"/></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3.xml"/><Relationship Id="rId5" Type="http://schemas.openxmlformats.org/officeDocument/2006/relationships/image" Target="../media/image27.png"/><Relationship Id="rId4" Type="http://schemas.openxmlformats.org/officeDocument/2006/relationships/image" Target="../media/image26.png"/></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3.xml"/><Relationship Id="rId5" Type="http://schemas.openxmlformats.org/officeDocument/2006/relationships/image" Target="../media/image27.png"/><Relationship Id="rId4" Type="http://schemas.openxmlformats.org/officeDocument/2006/relationships/image" Target="../media/image26.png"/></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3.xml"/><Relationship Id="rId6" Type="http://schemas.openxmlformats.org/officeDocument/2006/relationships/image" Target="../media/image56.jpe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4.xml"/><Relationship Id="rId6" Type="http://schemas.openxmlformats.org/officeDocument/2006/relationships/image" Target="../media/image33.jpeg"/><Relationship Id="rId5" Type="http://schemas.openxmlformats.org/officeDocument/2006/relationships/image" Target="../media/image27.png"/><Relationship Id="rId4" Type="http://schemas.openxmlformats.org/officeDocument/2006/relationships/image" Target="../media/image26.png"/></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3.xml"/><Relationship Id="rId5" Type="http://schemas.openxmlformats.org/officeDocument/2006/relationships/image" Target="../media/image27.png"/><Relationship Id="rId4" Type="http://schemas.openxmlformats.org/officeDocument/2006/relationships/image" Target="../media/image26.png"/></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3.xml"/><Relationship Id="rId5" Type="http://schemas.openxmlformats.org/officeDocument/2006/relationships/image" Target="../media/image27.png"/><Relationship Id="rId4" Type="http://schemas.openxmlformats.org/officeDocument/2006/relationships/image" Target="../media/image26.png"/></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3.xml"/><Relationship Id="rId5" Type="http://schemas.openxmlformats.org/officeDocument/2006/relationships/image" Target="../media/image27.png"/><Relationship Id="rId4" Type="http://schemas.openxmlformats.org/officeDocument/2006/relationships/image" Target="../media/image26.png"/></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3.xml"/><Relationship Id="rId6" Type="http://schemas.openxmlformats.org/officeDocument/2006/relationships/image" Target="../media/image57.png"/><Relationship Id="rId5" Type="http://schemas.openxmlformats.org/officeDocument/2006/relationships/image" Target="../media/image27.png"/><Relationship Id="rId4" Type="http://schemas.openxmlformats.org/officeDocument/2006/relationships/image" Target="../media/image26.png"/></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3.xml"/><Relationship Id="rId6" Type="http://schemas.openxmlformats.org/officeDocument/2006/relationships/image" Target="../media/image58.png"/><Relationship Id="rId5" Type="http://schemas.openxmlformats.org/officeDocument/2006/relationships/image" Target="../media/image27.png"/><Relationship Id="rId4" Type="http://schemas.openxmlformats.org/officeDocument/2006/relationships/image" Target="../media/image26.png"/></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3.xml"/><Relationship Id="rId6" Type="http://schemas.openxmlformats.org/officeDocument/2006/relationships/image" Target="../media/image59.png"/><Relationship Id="rId5" Type="http://schemas.openxmlformats.org/officeDocument/2006/relationships/image" Target="../media/image27.png"/><Relationship Id="rId4" Type="http://schemas.openxmlformats.org/officeDocument/2006/relationships/image" Target="../media/image26.png"/></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3.xml"/><Relationship Id="rId6" Type="http://schemas.openxmlformats.org/officeDocument/2006/relationships/image" Target="../media/image60.jpeg"/><Relationship Id="rId5" Type="http://schemas.openxmlformats.org/officeDocument/2006/relationships/image" Target="../media/image27.png"/><Relationship Id="rId4" Type="http://schemas.openxmlformats.org/officeDocument/2006/relationships/image" Target="../media/image26.png"/></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3.xml"/><Relationship Id="rId6" Type="http://schemas.openxmlformats.org/officeDocument/2006/relationships/image" Target="../media/image61.jpeg"/><Relationship Id="rId5" Type="http://schemas.openxmlformats.org/officeDocument/2006/relationships/image" Target="../media/image27.png"/><Relationship Id="rId4" Type="http://schemas.openxmlformats.org/officeDocument/2006/relationships/image" Target="../media/image26.png"/></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png"/><Relationship Id="rId1" Type="http://schemas.openxmlformats.org/officeDocument/2006/relationships/slideLayout" Target="../slideLayouts/slideLayout62.xml"/><Relationship Id="rId4" Type="http://schemas.openxmlformats.org/officeDocument/2006/relationships/image" Target="../media/image27.png"/></Relationships>
</file>

<file path=ppt/slides/_rels/slide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image" Target="../media/image62.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4.xml"/><Relationship Id="rId6" Type="http://schemas.openxmlformats.org/officeDocument/2006/relationships/image" Target="../media/image33.jpeg"/><Relationship Id="rId5" Type="http://schemas.openxmlformats.org/officeDocument/2006/relationships/image" Target="../media/image27.png"/><Relationship Id="rId4" Type="http://schemas.openxmlformats.org/officeDocument/2006/relationships/image" Target="../media/image26.png"/></Relationships>
</file>

<file path=ppt/slides/_rels/slide7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image" Target="../media/image63.jpeg"/><Relationship Id="rId5" Type="http://schemas.openxmlformats.org/officeDocument/2006/relationships/image" Target="../media/image27.png"/><Relationship Id="rId4" Type="http://schemas.openxmlformats.org/officeDocument/2006/relationships/image" Target="../media/image26.png"/></Relationships>
</file>

<file path=ppt/slides/_rels/slide7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7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7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image" Target="../media/image64.jpeg"/><Relationship Id="rId5" Type="http://schemas.openxmlformats.org/officeDocument/2006/relationships/image" Target="../media/image27.png"/><Relationship Id="rId4" Type="http://schemas.openxmlformats.org/officeDocument/2006/relationships/image" Target="../media/image26.png"/></Relationships>
</file>

<file path=ppt/slides/_rels/slide7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image" Target="../media/image65.jpeg"/><Relationship Id="rId5" Type="http://schemas.openxmlformats.org/officeDocument/2006/relationships/image" Target="../media/image27.png"/><Relationship Id="rId4" Type="http://schemas.openxmlformats.org/officeDocument/2006/relationships/image" Target="../media/image26.png"/></Relationships>
</file>

<file path=ppt/slides/_rels/slide7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7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3.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4.xml"/><Relationship Id="rId6" Type="http://schemas.openxmlformats.org/officeDocument/2006/relationships/image" Target="../media/image34.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4.xml"/><Relationship Id="rId6" Type="http://schemas.openxmlformats.org/officeDocument/2006/relationships/image" Target="../media/image35.jpe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2"/>
          <p:cNvPicPr>
            <a:picLocks noChangeAspect="1" noChangeArrowheads="1"/>
          </p:cNvPicPr>
          <p:nvPr/>
        </p:nvPicPr>
        <p:blipFill>
          <a:blip r:embed="rId2"/>
          <a:srcRect/>
          <a:stretch>
            <a:fillRect/>
          </a:stretch>
        </p:blipFill>
        <p:spPr bwMode="auto">
          <a:xfrm>
            <a:off x="14288" y="-100013"/>
            <a:ext cx="12184062" cy="4171951"/>
          </a:xfrm>
          <a:prstGeom prst="rect">
            <a:avLst/>
          </a:prstGeom>
          <a:noFill/>
          <a:ln w="9525">
            <a:noFill/>
            <a:miter lim="800000"/>
            <a:headEnd/>
            <a:tailEnd/>
          </a:ln>
        </p:spPr>
      </p:pic>
      <p:pic>
        <p:nvPicPr>
          <p:cNvPr id="4" name="Picture 5" descr="C:\Users\PC\Desktop\共青团\鸽子3.png"/>
          <p:cNvPicPr>
            <a:picLocks noChangeAspect="1" noChangeArrowheads="1"/>
          </p:cNvPicPr>
          <p:nvPr/>
        </p:nvPicPr>
        <p:blipFill>
          <a:blip r:embed="rId3" cstate="print">
            <a:duotone>
              <a:prstClr val="black"/>
              <a:schemeClr val="tx2">
                <a:tint val="45000"/>
                <a:satMod val="400000"/>
              </a:schemeClr>
            </a:duotone>
            <a:lum bright="-4000" contrast="8000"/>
            <a:extLst>
              <a:ext uri="{BEBA8EAE-BF5A-486C-A8C5-ECC9F3942E4B}"/>
              <a:ext uri="{28A0092B-C50C-407E-A947-70E740481C1C}"/>
            </a:extLst>
          </a:blip>
          <a:srcRect/>
          <a:stretch>
            <a:fillRect/>
          </a:stretch>
        </p:blipFill>
        <p:spPr bwMode="auto">
          <a:xfrm>
            <a:off x="925915" y="703139"/>
            <a:ext cx="1264808" cy="868519"/>
          </a:xfrm>
          <a:prstGeom prst="rect">
            <a:avLst/>
          </a:prstGeom>
          <a:noFill/>
          <a:ln>
            <a:noFill/>
          </a:ln>
          <a:extLst>
            <a:ext uri="{909E8E84-426E-40DD-AFC4-6F175D3DCCD1}"/>
            <a:ext uri="{91240B29-F687-4F45-9708-019B960494DF}"/>
          </a:extLst>
        </p:spPr>
      </p:pic>
      <p:pic>
        <p:nvPicPr>
          <p:cNvPr id="112643" name="Picture 12" descr="C:\Users\PC\Desktop\zqq\201513_0002_20_0006_-----4.png"/>
          <p:cNvPicPr>
            <a:picLocks noChangeAspect="1" noChangeArrowheads="1"/>
          </p:cNvPicPr>
          <p:nvPr/>
        </p:nvPicPr>
        <p:blipFill>
          <a:blip r:embed="rId4"/>
          <a:srcRect/>
          <a:stretch>
            <a:fillRect/>
          </a:stretch>
        </p:blipFill>
        <p:spPr bwMode="auto">
          <a:xfrm>
            <a:off x="-4763" y="5516563"/>
            <a:ext cx="12196763" cy="1368425"/>
          </a:xfrm>
          <a:prstGeom prst="rect">
            <a:avLst/>
          </a:prstGeom>
          <a:noFill/>
          <a:ln w="9525">
            <a:noFill/>
            <a:miter lim="800000"/>
            <a:headEnd/>
            <a:tailEnd/>
          </a:ln>
        </p:spPr>
      </p:pic>
      <p:sp>
        <p:nvSpPr>
          <p:cNvPr id="10" name="矩形 9"/>
          <p:cNvSpPr/>
          <p:nvPr/>
        </p:nvSpPr>
        <p:spPr>
          <a:xfrm>
            <a:off x="366714" y="1661548"/>
            <a:ext cx="10994314" cy="1323439"/>
          </a:xfrm>
          <a:prstGeom prst="rect">
            <a:avLst/>
          </a:prstGeom>
          <a:noFill/>
        </p:spPr>
        <p:txBody>
          <a:bodyPr>
            <a:spAutoFit/>
          </a:bodyPr>
          <a:lstStyle/>
          <a:p>
            <a:pPr algn="ctr" fontAlgn="auto">
              <a:spcBef>
                <a:spcPts val="0"/>
              </a:spcBef>
              <a:spcAft>
                <a:spcPts val="0"/>
              </a:spcAft>
              <a:defRPr/>
            </a:pPr>
            <a:r>
              <a:rPr lang="zh-CN" altLang="en-US" sz="3600" b="1" dirty="0">
                <a:ln w="1905"/>
                <a:solidFill>
                  <a:srgbClr val="FF0000"/>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    加强新时代党支部建设，提升基层党组织的组织力</a:t>
            </a:r>
            <a:endParaRPr lang="en-US" altLang="zh-CN" sz="3600" b="1" dirty="0">
              <a:ln w="1905"/>
              <a:solidFill>
                <a:srgbClr val="FF0000"/>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en-US" altLang="zh-CN" sz="4400" b="1" dirty="0">
                <a:ln w="1905"/>
                <a:solidFill>
                  <a:srgbClr val="FF0000"/>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         </a:t>
            </a:r>
            <a:r>
              <a:rPr lang="zh-CN" altLang="en-US" sz="4400" b="1" dirty="0">
                <a:ln w="1905"/>
                <a:solidFill>
                  <a:srgbClr val="FF0000"/>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     </a:t>
            </a:r>
            <a:r>
              <a:rPr lang="en-US" altLang="zh-CN" sz="4400" dirty="0">
                <a:ln w="1905"/>
                <a:solidFill>
                  <a:srgbClr val="0070C0"/>
                </a:solidFill>
                <a:effectLst>
                  <a:innerShdw blurRad="69850" dist="43180" dir="5400000">
                    <a:srgbClr val="000000">
                      <a:alpha val="65000"/>
                    </a:srgbClr>
                  </a:innerShdw>
                </a:effectLst>
                <a:latin typeface="华文新魏" pitchFamily="2" charset="-122"/>
                <a:ea typeface="华文新魏" pitchFamily="2" charset="-122"/>
              </a:rPr>
              <a:t>—</a:t>
            </a:r>
            <a:r>
              <a:rPr lang="zh-CN" altLang="zh-CN" sz="2800" dirty="0">
                <a:ln w="1905"/>
                <a:solidFill>
                  <a:srgbClr val="0070C0"/>
                </a:solidFill>
                <a:effectLst>
                  <a:innerShdw blurRad="69850" dist="43180" dir="5400000">
                    <a:srgbClr val="000000">
                      <a:alpha val="65000"/>
                    </a:srgbClr>
                  </a:innerShdw>
                </a:effectLst>
                <a:latin typeface="华文新魏" pitchFamily="2" charset="-122"/>
                <a:ea typeface="华文新魏" pitchFamily="2" charset="-122"/>
              </a:rPr>
              <a:t>《中国共产党支部工作条例（试行）》</a:t>
            </a:r>
            <a:r>
              <a:rPr lang="zh-CN" altLang="en-US" sz="2800" dirty="0">
                <a:ln w="1905"/>
                <a:solidFill>
                  <a:srgbClr val="0070C0"/>
                </a:solidFill>
                <a:effectLst>
                  <a:innerShdw blurRad="69850" dist="43180" dir="5400000">
                    <a:srgbClr val="000000">
                      <a:alpha val="65000"/>
                    </a:srgbClr>
                  </a:innerShdw>
                </a:effectLst>
                <a:latin typeface="华文新魏" pitchFamily="2" charset="-122"/>
                <a:ea typeface="华文新魏" pitchFamily="2" charset="-122"/>
              </a:rPr>
              <a:t>解读</a:t>
            </a:r>
            <a:endParaRPr lang="zh-CN" altLang="en-US" sz="2800" dirty="0">
              <a:ln w="1905"/>
              <a:solidFill>
                <a:srgbClr val="0070C0"/>
              </a:solidFill>
              <a:effectLst>
                <a:innerShdw blurRad="69850" dist="43180" dir="5400000">
                  <a:srgbClr val="000000">
                    <a:alpha val="65000"/>
                  </a:srgbClr>
                </a:innerShdw>
              </a:effectLst>
              <a:latin typeface="华文新魏" pitchFamily="2" charset="-122"/>
              <a:ea typeface="华文新魏" pitchFamily="2" charset="-122"/>
            </a:endParaRPr>
          </a:p>
        </p:txBody>
      </p:sp>
      <p:sp>
        <p:nvSpPr>
          <p:cNvPr id="11" name="矩形 10"/>
          <p:cNvSpPr/>
          <p:nvPr/>
        </p:nvSpPr>
        <p:spPr>
          <a:xfrm>
            <a:off x="3439879" y="4428012"/>
            <a:ext cx="5455476" cy="707886"/>
          </a:xfrm>
          <a:prstGeom prst="rect">
            <a:avLst/>
          </a:prstGeom>
          <a:noFill/>
        </p:spPr>
        <p:txBody>
          <a:bodyPr>
            <a:spAutoFit/>
          </a:bodyPr>
          <a:lstStyle/>
          <a:p>
            <a:pPr algn="ctr" fontAlgn="auto">
              <a:spcBef>
                <a:spcPts val="0"/>
              </a:spcBef>
              <a:spcAft>
                <a:spcPts val="0"/>
              </a:spcAft>
              <a:defRPr/>
            </a:pPr>
            <a:r>
              <a:rPr lang="zh-CN" altLang="en-US" sz="2000" b="1" dirty="0">
                <a:ln w="1905"/>
                <a:solidFill>
                  <a:schemeClr val="tx2">
                    <a:lumMod val="60000"/>
                    <a:lumOff val="40000"/>
                  </a:schemeClr>
                </a:solidFill>
                <a:effectLst>
                  <a:innerShdw blurRad="69850" dist="43180" dir="5400000">
                    <a:srgbClr val="000000">
                      <a:alpha val="65000"/>
                    </a:srgbClr>
                  </a:innerShdw>
                </a:effectLst>
                <a:latin typeface="华文楷体" pitchFamily="2" charset="-122"/>
                <a:ea typeface="华文楷体" pitchFamily="2" charset="-122"/>
              </a:rPr>
              <a:t>中共陆河县委组织部</a:t>
            </a:r>
            <a:endParaRPr lang="en-US" altLang="zh-CN" sz="2000" b="1" dirty="0">
              <a:ln w="1905"/>
              <a:solidFill>
                <a:schemeClr val="tx2">
                  <a:lumMod val="60000"/>
                  <a:lumOff val="40000"/>
                </a:schemeClr>
              </a:solidFill>
              <a:effectLst>
                <a:innerShdw blurRad="69850" dist="43180" dir="5400000">
                  <a:srgbClr val="000000">
                    <a:alpha val="65000"/>
                  </a:srgbClr>
                </a:innerShdw>
              </a:effectLst>
              <a:latin typeface="华文楷体" pitchFamily="2" charset="-122"/>
              <a:ea typeface="华文楷体" pitchFamily="2" charset="-122"/>
            </a:endParaRPr>
          </a:p>
          <a:p>
            <a:pPr algn="ctr" fontAlgn="auto">
              <a:spcBef>
                <a:spcPts val="0"/>
              </a:spcBef>
              <a:spcAft>
                <a:spcPts val="0"/>
              </a:spcAft>
              <a:defRPr/>
            </a:pPr>
            <a:r>
              <a:rPr lang="en-US" altLang="zh-CN" sz="2000" b="1" dirty="0">
                <a:ln w="1905"/>
                <a:solidFill>
                  <a:schemeClr val="tx2">
                    <a:lumMod val="60000"/>
                    <a:lumOff val="40000"/>
                  </a:schemeClr>
                </a:solidFill>
                <a:effectLst>
                  <a:innerShdw blurRad="69850" dist="43180" dir="5400000">
                    <a:srgbClr val="000000">
                      <a:alpha val="65000"/>
                    </a:srgbClr>
                  </a:innerShdw>
                </a:effectLst>
                <a:latin typeface="华文楷体" pitchFamily="2" charset="-122"/>
                <a:ea typeface="华文楷体" pitchFamily="2" charset="-122"/>
              </a:rPr>
              <a:t>2018</a:t>
            </a:r>
            <a:r>
              <a:rPr lang="zh-CN" altLang="en-US" sz="2000" b="1" dirty="0">
                <a:ln w="1905"/>
                <a:solidFill>
                  <a:schemeClr val="tx2">
                    <a:lumMod val="60000"/>
                    <a:lumOff val="40000"/>
                  </a:schemeClr>
                </a:solidFill>
                <a:effectLst>
                  <a:innerShdw blurRad="69850" dist="43180" dir="5400000">
                    <a:srgbClr val="000000">
                      <a:alpha val="65000"/>
                    </a:srgbClr>
                  </a:innerShdw>
                </a:effectLst>
                <a:latin typeface="华文楷体" pitchFamily="2" charset="-122"/>
                <a:ea typeface="华文楷体" pitchFamily="2" charset="-122"/>
              </a:rPr>
              <a:t>年</a:t>
            </a:r>
            <a:r>
              <a:rPr lang="en-US" altLang="zh-CN" sz="2000" b="1" dirty="0">
                <a:ln w="1905"/>
                <a:solidFill>
                  <a:schemeClr val="tx2">
                    <a:lumMod val="60000"/>
                    <a:lumOff val="40000"/>
                  </a:schemeClr>
                </a:solidFill>
                <a:effectLst>
                  <a:innerShdw blurRad="69850" dist="43180" dir="5400000">
                    <a:srgbClr val="000000">
                      <a:alpha val="65000"/>
                    </a:srgbClr>
                  </a:innerShdw>
                </a:effectLst>
                <a:latin typeface="华文楷体" pitchFamily="2" charset="-122"/>
                <a:ea typeface="华文楷体" pitchFamily="2" charset="-122"/>
              </a:rPr>
              <a:t>12</a:t>
            </a:r>
            <a:r>
              <a:rPr lang="zh-CN" altLang="en-US" sz="2000" b="1" dirty="0">
                <a:ln w="1905"/>
                <a:solidFill>
                  <a:schemeClr val="tx2">
                    <a:lumMod val="60000"/>
                    <a:lumOff val="40000"/>
                  </a:schemeClr>
                </a:solidFill>
                <a:effectLst>
                  <a:innerShdw blurRad="69850" dist="43180" dir="5400000">
                    <a:srgbClr val="000000">
                      <a:alpha val="65000"/>
                    </a:srgbClr>
                  </a:innerShdw>
                </a:effectLst>
                <a:latin typeface="华文楷体" pitchFamily="2" charset="-122"/>
                <a:ea typeface="华文楷体" pitchFamily="2" charset="-122"/>
              </a:rPr>
              <a:t>月</a:t>
            </a:r>
            <a:endParaRPr lang="en-US" altLang="zh-CN" sz="2000" b="1" dirty="0">
              <a:ln w="1905"/>
              <a:solidFill>
                <a:schemeClr val="tx2">
                  <a:lumMod val="60000"/>
                  <a:lumOff val="40000"/>
                </a:schemeClr>
              </a:solidFill>
              <a:effectLst>
                <a:innerShdw blurRad="69850" dist="43180" dir="5400000">
                  <a:srgbClr val="000000">
                    <a:alpha val="65000"/>
                  </a:srgbClr>
                </a:innerShdw>
              </a:effectLst>
              <a:latin typeface="华文楷体" pitchFamily="2" charset="-122"/>
              <a:ea typeface="华文楷体" pitchFamily="2" charset="-122"/>
            </a:endParaRPr>
          </a:p>
        </p:txBody>
      </p:sp>
      <p:pic>
        <p:nvPicPr>
          <p:cNvPr id="112646" name="Picture 2" descr="C:\Users\PC\Desktop\zqq\image3.png"/>
          <p:cNvPicPr>
            <a:picLocks noChangeAspect="1" noChangeArrowheads="1"/>
          </p:cNvPicPr>
          <p:nvPr/>
        </p:nvPicPr>
        <p:blipFill>
          <a:blip r:embed="rId5"/>
          <a:srcRect l="4849" t="29688"/>
          <a:stretch>
            <a:fillRect/>
          </a:stretch>
        </p:blipFill>
        <p:spPr bwMode="auto">
          <a:xfrm>
            <a:off x="-476250" y="5429250"/>
            <a:ext cx="12788900" cy="1428750"/>
          </a:xfrm>
          <a:prstGeom prst="rect">
            <a:avLst/>
          </a:prstGeom>
          <a:noFill/>
          <a:ln w="9525">
            <a:noFill/>
            <a:miter lim="800000"/>
            <a:headEnd/>
            <a:tailEnd/>
          </a:ln>
        </p:spPr>
      </p:pic>
      <p:pic>
        <p:nvPicPr>
          <p:cNvPr id="9" name="Picture 5" descr="C:\Users\PC\Desktop\共青团\鸽子3.png"/>
          <p:cNvPicPr>
            <a:picLocks noChangeAspect="1" noChangeArrowheads="1"/>
          </p:cNvPicPr>
          <p:nvPr/>
        </p:nvPicPr>
        <p:blipFill>
          <a:blip r:embed="rId3" cstate="print">
            <a:duotone>
              <a:prstClr val="black"/>
              <a:schemeClr val="tx2">
                <a:tint val="45000"/>
                <a:satMod val="400000"/>
              </a:schemeClr>
            </a:duotone>
            <a:lum bright="-4000" contrast="8000"/>
            <a:extLst>
              <a:ext uri="{BEBA8EAE-BF5A-486C-A8C5-ECC9F3942E4B}"/>
              <a:ext uri="{28A0092B-C50C-407E-A947-70E740481C1C}"/>
            </a:extLst>
          </a:blip>
          <a:srcRect/>
          <a:stretch>
            <a:fillRect/>
          </a:stretch>
        </p:blipFill>
        <p:spPr bwMode="auto">
          <a:xfrm>
            <a:off x="1305788" y="-24"/>
            <a:ext cx="1742225" cy="1196352"/>
          </a:xfrm>
          <a:prstGeom prst="rect">
            <a:avLst/>
          </a:prstGeom>
          <a:noFill/>
          <a:ln>
            <a:noFill/>
          </a:ln>
          <a:extLst>
            <a:ext uri="{909E8E84-426E-40DD-AFC4-6F175D3DCCD1}"/>
            <a:ext uri="{91240B29-F687-4F45-9708-019B960494DF}"/>
          </a:extLst>
        </p:spPr>
      </p:pic>
      <p:pic>
        <p:nvPicPr>
          <p:cNvPr id="12" name="Picture 5" descr="C:\Users\PC\Desktop\共青团\鸽子3.png"/>
          <p:cNvPicPr>
            <a:picLocks noChangeAspect="1" noChangeArrowheads="1"/>
          </p:cNvPicPr>
          <p:nvPr/>
        </p:nvPicPr>
        <p:blipFill>
          <a:blip r:embed="rId3" cstate="print">
            <a:duotone>
              <a:prstClr val="black"/>
              <a:schemeClr val="tx2">
                <a:tint val="45000"/>
                <a:satMod val="400000"/>
              </a:schemeClr>
            </a:duotone>
            <a:lum bright="-4000" contrast="8000"/>
            <a:extLst>
              <a:ext uri="{BEBA8EAE-BF5A-486C-A8C5-ECC9F3942E4B}"/>
              <a:ext uri="{28A0092B-C50C-407E-A947-70E740481C1C}"/>
            </a:extLst>
          </a:blip>
          <a:srcRect/>
          <a:stretch>
            <a:fillRect/>
          </a:stretch>
        </p:blipFill>
        <p:spPr bwMode="auto">
          <a:xfrm>
            <a:off x="584747" y="1234300"/>
            <a:ext cx="977903" cy="671506"/>
          </a:xfrm>
          <a:prstGeom prst="rect">
            <a:avLst/>
          </a:prstGeom>
          <a:noFill/>
          <a:ln>
            <a:noFill/>
          </a:ln>
          <a:extLst>
            <a:ext uri="{909E8E84-426E-40DD-AFC4-6F175D3DCCD1}"/>
            <a:ext uri="{91240B29-F687-4F45-9708-019B960494DF}"/>
          </a:extLst>
        </p:spPr>
      </p:pic>
      <p:pic>
        <p:nvPicPr>
          <p:cNvPr id="13" name="Picture 5" descr="C:\Users\PC\Desktop\共青团\鸽子3.png"/>
          <p:cNvPicPr>
            <a:picLocks noChangeAspect="1" noChangeArrowheads="1"/>
          </p:cNvPicPr>
          <p:nvPr/>
        </p:nvPicPr>
        <p:blipFill>
          <a:blip r:embed="rId3" cstate="print">
            <a:duotone>
              <a:prstClr val="black"/>
              <a:schemeClr val="tx2">
                <a:tint val="45000"/>
                <a:satMod val="400000"/>
              </a:schemeClr>
            </a:duotone>
            <a:lum bright="-4000" contrast="8000"/>
            <a:extLst>
              <a:ext uri="{BEBA8EAE-BF5A-486C-A8C5-ECC9F3942E4B}"/>
              <a:ext uri="{28A0092B-C50C-407E-A947-70E740481C1C}"/>
            </a:extLst>
          </a:blip>
          <a:srcRect/>
          <a:stretch>
            <a:fillRect/>
          </a:stretch>
        </p:blipFill>
        <p:spPr bwMode="auto">
          <a:xfrm>
            <a:off x="310565" y="1661971"/>
            <a:ext cx="804721" cy="552587"/>
          </a:xfrm>
          <a:prstGeom prst="rect">
            <a:avLst/>
          </a:prstGeom>
          <a:noFill/>
          <a:ln>
            <a:noFill/>
          </a:ln>
          <a:extLst>
            <a:ext uri="{909E8E84-426E-40DD-AFC4-6F175D3DCCD1}"/>
            <a:ext uri="{91240B29-F687-4F45-9708-019B960494DF}"/>
          </a:extLst>
        </p:spPr>
      </p:pic>
      <p:pic>
        <p:nvPicPr>
          <p:cNvPr id="14" name="Picture 5" descr="C:\Users\PC\Desktop\共青团\鸽子3.png"/>
          <p:cNvPicPr>
            <a:picLocks noChangeAspect="1" noChangeArrowheads="1"/>
          </p:cNvPicPr>
          <p:nvPr/>
        </p:nvPicPr>
        <p:blipFill>
          <a:blip r:embed="rId3" cstate="print">
            <a:duotone>
              <a:prstClr val="black"/>
              <a:schemeClr val="tx2">
                <a:tint val="45000"/>
                <a:satMod val="400000"/>
              </a:schemeClr>
            </a:duotone>
            <a:lum bright="-4000" contrast="8000"/>
            <a:extLst>
              <a:ext uri="{BEBA8EAE-BF5A-486C-A8C5-ECC9F3942E4B}"/>
              <a:ext uri="{28A0092B-C50C-407E-A947-70E740481C1C}"/>
            </a:extLst>
          </a:blip>
          <a:srcRect/>
          <a:stretch>
            <a:fillRect/>
          </a:stretch>
        </p:blipFill>
        <p:spPr bwMode="auto">
          <a:xfrm>
            <a:off x="67495" y="2000287"/>
            <a:ext cx="700688" cy="481149"/>
          </a:xfrm>
          <a:prstGeom prst="rect">
            <a:avLst/>
          </a:prstGeom>
          <a:noFill/>
          <a:ln>
            <a:noFill/>
          </a:ln>
          <a:extLst>
            <a:ext uri="{909E8E84-426E-40DD-AFC4-6F175D3DCCD1}"/>
            <a:ext uri="{91240B29-F687-4F45-9708-019B960494DF}"/>
          </a:extLst>
        </p:spPr>
      </p:pic>
      <p:grpSp>
        <p:nvGrpSpPr>
          <p:cNvPr id="3" name="组合 479"/>
          <p:cNvGrpSpPr/>
          <p:nvPr/>
        </p:nvGrpSpPr>
        <p:grpSpPr>
          <a:xfrm>
            <a:off x="6000752" y="46"/>
            <a:ext cx="5048285" cy="1378869"/>
            <a:chOff x="629851" y="872380"/>
            <a:chExt cx="3363249" cy="2226472"/>
          </a:xfrm>
          <a:effectLst>
            <a:outerShdw blurRad="127000" dist="63500" dir="8100000" algn="tr" rotWithShape="0">
              <a:prstClr val="black">
                <a:alpha val="40000"/>
              </a:prstClr>
            </a:outerShdw>
          </a:effectLst>
        </p:grpSpPr>
        <p:pic>
          <p:nvPicPr>
            <p:cNvPr id="16" name="图片 15"/>
            <p:cNvPicPr>
              <a:picLocks noChangeAspect="1"/>
            </p:cNvPicPr>
            <p:nvPr/>
          </p:nvPicPr>
          <p:blipFill>
            <a:blip r:embed="rId6" cstate="print"/>
            <a:stretch>
              <a:fillRect/>
            </a:stretch>
          </p:blipFill>
          <p:spPr>
            <a:xfrm>
              <a:off x="629851" y="872380"/>
              <a:ext cx="3363249" cy="2226472"/>
            </a:xfrm>
            <a:prstGeom prst="rect">
              <a:avLst/>
            </a:prstGeom>
          </p:spPr>
        </p:pic>
        <p:pic>
          <p:nvPicPr>
            <p:cNvPr id="17" name="Picture 3"/>
            <p:cNvPicPr>
              <a:picLocks noChangeAspect="1" noChangeArrowheads="1"/>
            </p:cNvPicPr>
            <p:nvPr/>
          </p:nvPicPr>
          <p:blipFill>
            <a:blip r:embed="rId7" cstate="print"/>
            <a:stretch>
              <a:fillRect/>
            </a:stretch>
          </p:blipFill>
          <p:spPr bwMode="auto">
            <a:xfrm>
              <a:off x="1217018" y="1228260"/>
              <a:ext cx="824598" cy="743971"/>
            </a:xfrm>
            <a:prstGeom prst="rect">
              <a:avLst/>
            </a:prstGeom>
            <a:noFill/>
            <a:effec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31" presetClass="entr" presetSubtype="0" fill="hold" nodeType="withEffect">
                                  <p:stCondLst>
                                    <p:cond delay="1100"/>
                                  </p:stCondLst>
                                  <p:childTnLst>
                                    <p:set>
                                      <p:cBhvr>
                                        <p:cTn id="26" dur="1" fill="hold">
                                          <p:stCondLst>
                                            <p:cond delay="0"/>
                                          </p:stCondLst>
                                        </p:cTn>
                                        <p:tgtEl>
                                          <p:spTgt spid="3"/>
                                        </p:tgtEl>
                                        <p:attrNameLst>
                                          <p:attrName>style.visibility</p:attrName>
                                        </p:attrNameLst>
                                      </p:cBhvr>
                                      <p:to>
                                        <p:strVal val="visible"/>
                                      </p:to>
                                    </p:set>
                                    <p:anim calcmode="lin" valueType="num">
                                      <p:cBhvr>
                                        <p:cTn id="27" dur="800" fill="hold"/>
                                        <p:tgtEl>
                                          <p:spTgt spid="3"/>
                                        </p:tgtEl>
                                        <p:attrNameLst>
                                          <p:attrName>ppt_w</p:attrName>
                                        </p:attrNameLst>
                                      </p:cBhvr>
                                      <p:tavLst>
                                        <p:tav tm="0">
                                          <p:val>
                                            <p:fltVal val="0"/>
                                          </p:val>
                                        </p:tav>
                                        <p:tav tm="100000">
                                          <p:val>
                                            <p:strVal val="#ppt_w"/>
                                          </p:val>
                                        </p:tav>
                                      </p:tavLst>
                                    </p:anim>
                                    <p:anim calcmode="lin" valueType="num">
                                      <p:cBhvr>
                                        <p:cTn id="28" dur="800" fill="hold"/>
                                        <p:tgtEl>
                                          <p:spTgt spid="3"/>
                                        </p:tgtEl>
                                        <p:attrNameLst>
                                          <p:attrName>ppt_h</p:attrName>
                                        </p:attrNameLst>
                                      </p:cBhvr>
                                      <p:tavLst>
                                        <p:tav tm="0">
                                          <p:val>
                                            <p:fltVal val="0"/>
                                          </p:val>
                                        </p:tav>
                                        <p:tav tm="100000">
                                          <p:val>
                                            <p:strVal val="#ppt_h"/>
                                          </p:val>
                                        </p:tav>
                                      </p:tavLst>
                                    </p:anim>
                                    <p:anim calcmode="lin" valueType="num">
                                      <p:cBhvr>
                                        <p:cTn id="29" dur="800" fill="hold"/>
                                        <p:tgtEl>
                                          <p:spTgt spid="3"/>
                                        </p:tgtEl>
                                        <p:attrNameLst>
                                          <p:attrName>style.rotation</p:attrName>
                                        </p:attrNameLst>
                                      </p:cBhvr>
                                      <p:tavLst>
                                        <p:tav tm="0">
                                          <p:val>
                                            <p:fltVal val="90"/>
                                          </p:val>
                                        </p:tav>
                                        <p:tav tm="100000">
                                          <p:val>
                                            <p:fltVal val="0"/>
                                          </p:val>
                                        </p:tav>
                                      </p:tavLst>
                                    </p:anim>
                                    <p:animEffect transition="in" filter="fade">
                                      <p:cBhvr>
                                        <p:cTn id="30" dur="8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defRPr/>
            </a:pPr>
            <a:endParaRPr lang="en-US" altLang="zh-CN" sz="1100" dirty="0">
              <a:ea typeface="楷体" panose="02010609060101010101" pitchFamily="49" charset="-122"/>
            </a:endParaRPr>
          </a:p>
        </p:txBody>
      </p:sp>
      <p:pic>
        <p:nvPicPr>
          <p:cNvPr id="121861" name="Picture 4" descr="C:\Documents and Settings\Administrator\桌面\图片\党1.png"/>
          <p:cNvPicPr>
            <a:picLocks noChangeAspect="1" noChangeArrowheads="1"/>
          </p:cNvPicPr>
          <p:nvPr/>
        </p:nvPicPr>
        <p:blipFill>
          <a:blip r:embed="rId5"/>
          <a:srcRect/>
          <a:stretch>
            <a:fillRect/>
          </a:stretch>
        </p:blipFill>
        <p:spPr bwMode="auto">
          <a:xfrm>
            <a:off x="0" y="0"/>
            <a:ext cx="1300163" cy="1204913"/>
          </a:xfrm>
          <a:prstGeom prst="rect">
            <a:avLst/>
          </a:prstGeom>
          <a:noFill/>
          <a:ln w="9525">
            <a:noFill/>
            <a:miter lim="800000"/>
            <a:headEnd/>
            <a:tailEnd/>
          </a:ln>
        </p:spPr>
      </p:pic>
      <p:sp>
        <p:nvSpPr>
          <p:cNvPr id="121862"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01A1BDE0-1122-44B0-BE90-4FBCE614F951}" type="slidenum">
              <a:rPr lang="zh-CN" altLang="en-US"/>
              <a:pPr>
                <a:defRPr/>
              </a:pPr>
              <a:t>10</a:t>
            </a:fld>
            <a:endParaRPr lang="zh-CN" altLang="en-US"/>
          </a:p>
        </p:txBody>
      </p:sp>
      <p:sp>
        <p:nvSpPr>
          <p:cNvPr id="121865" name="矩形 19"/>
          <p:cNvSpPr>
            <a:spLocks noChangeArrowheads="1"/>
          </p:cNvSpPr>
          <p:nvPr/>
        </p:nvSpPr>
        <p:spPr bwMode="auto">
          <a:xfrm>
            <a:off x="3119438" y="684213"/>
            <a:ext cx="3690937"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临时党支部</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第二节</a:t>
            </a:r>
            <a:endParaRPr lang="zh-CN" altLang="en-US" sz="2400" noProof="1">
              <a:latin typeface="楷体" panose="02010609060101010101" pitchFamily="49" charset="-122"/>
              <a:ea typeface="楷体" panose="02010609060101010101" pitchFamily="49" charset="-122"/>
              <a:sym typeface="+mn-ea"/>
            </a:endParaRPr>
          </a:p>
        </p:txBody>
      </p:sp>
      <p:sp>
        <p:nvSpPr>
          <p:cNvPr id="14" name="TextBox 13"/>
          <p:cNvSpPr txBox="1">
            <a:spLocks noChangeArrowheads="1"/>
          </p:cNvSpPr>
          <p:nvPr/>
        </p:nvSpPr>
        <p:spPr bwMode="auto">
          <a:xfrm>
            <a:off x="1079500" y="4418013"/>
            <a:ext cx="4627563" cy="830262"/>
          </a:xfrm>
          <a:prstGeom prst="rect">
            <a:avLst/>
          </a:prstGeom>
          <a:noFill/>
          <a:ln w="9525">
            <a:noFill/>
            <a:miter lim="800000"/>
            <a:headEnd/>
            <a:tailEnd/>
          </a:ln>
        </p:spPr>
        <p:txBody>
          <a:bodyPr>
            <a:spAutoFit/>
          </a:bodyPr>
          <a:lstStyle/>
          <a:p>
            <a:pPr algn="just"/>
            <a:r>
              <a:rPr lang="zh-CN" altLang="en-US" sz="2400">
                <a:solidFill>
                  <a:srgbClr val="FF0000"/>
                </a:solidFill>
                <a:latin typeface="Cambria" pitchFamily="18" charset="0"/>
                <a:ea typeface="华文楷体"/>
                <a:cs typeface="华文楷体"/>
              </a:rPr>
              <a:t>       ＠</a:t>
            </a:r>
            <a:r>
              <a:rPr lang="zh-CN" altLang="zh-CN" sz="2400">
                <a:latin typeface="Cambria" pitchFamily="18" charset="0"/>
                <a:ea typeface="华文楷体"/>
                <a:cs typeface="华文楷体"/>
              </a:rPr>
              <a:t>临时组建的机构撤销后，临时党支部自然撤销。</a:t>
            </a:r>
          </a:p>
        </p:txBody>
      </p:sp>
      <p:sp>
        <p:nvSpPr>
          <p:cNvPr id="18" name="TextBox 17"/>
          <p:cNvSpPr txBox="1">
            <a:spLocks noChangeArrowheads="1"/>
          </p:cNvSpPr>
          <p:nvPr/>
        </p:nvSpPr>
        <p:spPr bwMode="auto">
          <a:xfrm>
            <a:off x="1039813" y="2273300"/>
            <a:ext cx="4865687" cy="1108075"/>
          </a:xfrm>
          <a:prstGeom prst="rect">
            <a:avLst/>
          </a:prstGeom>
          <a:noFill/>
          <a:ln w="9525">
            <a:noFill/>
            <a:miter lim="800000"/>
            <a:headEnd/>
            <a:tailEnd/>
          </a:ln>
        </p:spPr>
        <p:txBody>
          <a:bodyPr>
            <a:spAutoFit/>
          </a:bodyPr>
          <a:lstStyle/>
          <a:p>
            <a:pPr algn="just"/>
            <a:r>
              <a:rPr lang="zh-CN" altLang="en-US" sz="2400">
                <a:latin typeface="Cambria" pitchFamily="18" charset="0"/>
                <a:ea typeface="华文楷体"/>
                <a:cs typeface="华文楷体"/>
              </a:rPr>
              <a:t>        </a:t>
            </a:r>
            <a:r>
              <a:rPr lang="zh-CN" altLang="en-US" sz="2400">
                <a:solidFill>
                  <a:srgbClr val="FF0000"/>
                </a:solidFill>
                <a:latin typeface="Cambria" pitchFamily="18" charset="0"/>
                <a:ea typeface="华文楷体"/>
                <a:cs typeface="华文楷体"/>
              </a:rPr>
              <a:t>＠</a:t>
            </a:r>
            <a:r>
              <a:rPr lang="zh-CN" altLang="zh-CN" sz="2400">
                <a:latin typeface="Cambria" pitchFamily="18" charset="0"/>
                <a:ea typeface="华文楷体"/>
                <a:cs typeface="华文楷体"/>
              </a:rPr>
              <a:t>临时党支部书记、副书记和委员由批准其成立的党组织指定。</a:t>
            </a:r>
          </a:p>
          <a:p>
            <a:endParaRPr lang="zh-CN" altLang="en-US">
              <a:latin typeface="Cambria" pitchFamily="18" charset="0"/>
              <a:ea typeface="华文楷体"/>
              <a:cs typeface="华文楷体"/>
            </a:endParaRPr>
          </a:p>
        </p:txBody>
      </p:sp>
      <p:pic>
        <p:nvPicPr>
          <p:cNvPr id="121869" name="Picture 2" descr="http://p0.so.qhmsg.com/bdr/_240_/t011809f5358f158aaf.jpg"/>
          <p:cNvPicPr>
            <a:picLocks noChangeAspect="1" noChangeArrowheads="1"/>
          </p:cNvPicPr>
          <p:nvPr/>
        </p:nvPicPr>
        <p:blipFill>
          <a:blip r:embed="rId6"/>
          <a:srcRect/>
          <a:stretch>
            <a:fillRect/>
          </a:stretch>
        </p:blipFill>
        <p:spPr bwMode="auto">
          <a:xfrm>
            <a:off x="6138863" y="2119313"/>
            <a:ext cx="5335587" cy="33004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8"/>
                                        </p:tgtEl>
                                        <p:attrNameLst>
                                          <p:attrName>style.visibility</p:attrName>
                                        </p:attrNameLst>
                                      </p:cBhvr>
                                      <p:to>
                                        <p:strVal val="visible"/>
                                      </p:to>
                                    </p:set>
                                    <p:anim calcmode="discrete" valueType="clr">
                                      <p:cBhvr override="childStyle">
                                        <p:cTn id="7"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
                                        </p:tgtEl>
                                        <p:attrNameLst>
                                          <p:attrName>fillcolor</p:attrName>
                                        </p:attrNameLst>
                                      </p:cBhvr>
                                      <p:tavLst>
                                        <p:tav tm="0">
                                          <p:val>
                                            <p:clrVal>
                                              <a:schemeClr val="accent2"/>
                                            </p:clrVal>
                                          </p:val>
                                        </p:tav>
                                        <p:tav tm="50000">
                                          <p:val>
                                            <p:clrVal>
                                              <a:schemeClr val="hlink"/>
                                            </p:clrVal>
                                          </p:val>
                                        </p:tav>
                                      </p:tavLst>
                                    </p:anim>
                                    <p:set>
                                      <p:cBhvr>
                                        <p:cTn id="9" dur="80"/>
                                        <p:tgtEl>
                                          <p:spTgt spid="1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4"/>
                                        </p:tgtEl>
                                        <p:attrNameLst>
                                          <p:attrName>style.visibility</p:attrName>
                                        </p:attrNameLst>
                                      </p:cBhvr>
                                      <p:to>
                                        <p:strVal val="visible"/>
                                      </p:to>
                                    </p:set>
                                    <p:anim calcmode="discrete" valueType="clr">
                                      <p:cBhvr override="childStyle">
                                        <p:cTn id="14"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4"/>
                                        </p:tgtEl>
                                        <p:attrNameLst>
                                          <p:attrName>fillcolor</p:attrName>
                                        </p:attrNameLst>
                                      </p:cBhvr>
                                      <p:tavLst>
                                        <p:tav tm="0">
                                          <p:val>
                                            <p:clrVal>
                                              <a:schemeClr val="accent2"/>
                                            </p:clrVal>
                                          </p:val>
                                        </p:tav>
                                        <p:tav tm="50000">
                                          <p:val>
                                            <p:clrVal>
                                              <a:schemeClr val="hlink"/>
                                            </p:clrVal>
                                          </p:val>
                                        </p:tav>
                                      </p:tavLst>
                                    </p:anim>
                                    <p:set>
                                      <p:cBhvr>
                                        <p:cTn id="16" dur="80"/>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defRPr/>
            </a:pPr>
            <a:endParaRPr lang="en-US" altLang="zh-CN" sz="1100" dirty="0">
              <a:ea typeface="楷体" panose="02010609060101010101" pitchFamily="49" charset="-122"/>
            </a:endParaRPr>
          </a:p>
        </p:txBody>
      </p:sp>
      <p:pic>
        <p:nvPicPr>
          <p:cNvPr id="122885" name="Picture 4" descr="C:\Documents and Settings\Administrator\桌面\图片\党1.png"/>
          <p:cNvPicPr>
            <a:picLocks noChangeAspect="1" noChangeArrowheads="1"/>
          </p:cNvPicPr>
          <p:nvPr/>
        </p:nvPicPr>
        <p:blipFill>
          <a:blip r:embed="rId5"/>
          <a:srcRect/>
          <a:stretch>
            <a:fillRect/>
          </a:stretch>
        </p:blipFill>
        <p:spPr bwMode="auto">
          <a:xfrm>
            <a:off x="0" y="0"/>
            <a:ext cx="1319213" cy="1222375"/>
          </a:xfrm>
          <a:prstGeom prst="rect">
            <a:avLst/>
          </a:prstGeom>
          <a:noFill/>
          <a:ln w="9525">
            <a:noFill/>
            <a:miter lim="800000"/>
            <a:headEnd/>
            <a:tailEnd/>
          </a:ln>
        </p:spPr>
      </p:pic>
      <p:sp>
        <p:nvSpPr>
          <p:cNvPr id="122886"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12942B86-13A1-4D4D-9117-51F5971C2775}" type="slidenum">
              <a:rPr lang="zh-CN" altLang="en-US"/>
              <a:pPr>
                <a:defRPr/>
              </a:pPr>
              <a:t>11</a:t>
            </a:fld>
            <a:endParaRPr lang="zh-CN" altLang="en-US"/>
          </a:p>
        </p:txBody>
      </p:sp>
      <p:sp>
        <p:nvSpPr>
          <p:cNvPr id="122889" name="矩形 19"/>
          <p:cNvSpPr>
            <a:spLocks noChangeArrowheads="1"/>
          </p:cNvSpPr>
          <p:nvPr/>
        </p:nvSpPr>
        <p:spPr bwMode="auto">
          <a:xfrm>
            <a:off x="3119438" y="684213"/>
            <a:ext cx="3690937"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党支部的成立</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第三节</a:t>
            </a:r>
            <a:endParaRPr lang="zh-CN" altLang="en-US" sz="2400" noProof="1">
              <a:latin typeface="楷体" panose="02010609060101010101" pitchFamily="49" charset="-122"/>
              <a:ea typeface="楷体" panose="02010609060101010101" pitchFamily="49" charset="-122"/>
              <a:sym typeface="+mn-ea"/>
            </a:endParaRPr>
          </a:p>
        </p:txBody>
      </p:sp>
      <p:sp>
        <p:nvSpPr>
          <p:cNvPr id="15" name="TextBox 14"/>
          <p:cNvSpPr txBox="1">
            <a:spLocks noChangeArrowheads="1"/>
          </p:cNvSpPr>
          <p:nvPr/>
        </p:nvSpPr>
        <p:spPr bwMode="auto">
          <a:xfrm>
            <a:off x="1047750" y="2182813"/>
            <a:ext cx="4724400" cy="2309812"/>
          </a:xfrm>
          <a:prstGeom prst="rect">
            <a:avLst/>
          </a:prstGeom>
          <a:noFill/>
          <a:ln w="9525">
            <a:noFill/>
            <a:miter lim="800000"/>
            <a:headEnd/>
            <a:tailEnd/>
          </a:ln>
        </p:spPr>
        <p:txBody>
          <a:bodyPr>
            <a:spAutoFit/>
          </a:bodyPr>
          <a:lstStyle/>
          <a:p>
            <a:pPr algn="just"/>
            <a:r>
              <a:rPr lang="zh-CN" altLang="en-US" sz="2400" b="1">
                <a:solidFill>
                  <a:srgbClr val="002060"/>
                </a:solidFill>
                <a:ea typeface="华文楷体"/>
                <a:cs typeface="华文楷体"/>
                <a:sym typeface="Arial" charset="0"/>
              </a:rPr>
              <a:t>       </a:t>
            </a:r>
            <a:r>
              <a:rPr lang="zh-CN" altLang="zh-CN" sz="2400">
                <a:latin typeface="Cambria" pitchFamily="18" charset="0"/>
                <a:ea typeface="华文楷体"/>
                <a:cs typeface="华文楷体"/>
              </a:rPr>
              <a:t>党支部的成立，一般由基层单位提出申请，所在乡镇（街道）或者单位基层党委召开会议研究决定并批复，批复时间一般不超过</a:t>
            </a:r>
            <a:r>
              <a:rPr lang="en-US" altLang="zh-CN" sz="2400">
                <a:latin typeface="Cambria" pitchFamily="18" charset="0"/>
                <a:ea typeface="华文楷体"/>
                <a:cs typeface="华文楷体"/>
              </a:rPr>
              <a:t>1</a:t>
            </a:r>
            <a:r>
              <a:rPr lang="zh-CN" altLang="zh-CN" sz="2400">
                <a:latin typeface="Cambria" pitchFamily="18" charset="0"/>
                <a:ea typeface="华文楷体"/>
                <a:cs typeface="华文楷体"/>
              </a:rPr>
              <a:t>个月。 </a:t>
            </a:r>
          </a:p>
          <a:p>
            <a:endParaRPr lang="zh-CN" altLang="en-US" sz="2400" b="1">
              <a:solidFill>
                <a:srgbClr val="002060"/>
              </a:solidFill>
              <a:ea typeface="华文楷体"/>
              <a:cs typeface="华文楷体"/>
            </a:endParaRPr>
          </a:p>
        </p:txBody>
      </p:sp>
      <p:sp>
        <p:nvSpPr>
          <p:cNvPr id="122892" name="AutoShape 5" descr="https://ps.ssl.qhimg.com/sdmt/214_132_100/t01c2169380527d6805.webp"/>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zh-CN" altLang="en-US">
              <a:latin typeface="Cambria" pitchFamily="18" charset="0"/>
              <a:ea typeface="华文楷体"/>
              <a:cs typeface="华文楷体"/>
            </a:endParaRPr>
          </a:p>
        </p:txBody>
      </p:sp>
      <p:sp>
        <p:nvSpPr>
          <p:cNvPr id="122893" name="AutoShape 7" descr="https://ps.ssl.qhimg.com/sdmt/214_132_100/t01c2169380527d6805.webp"/>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zh-CN" altLang="en-US">
              <a:latin typeface="Cambria" pitchFamily="18" charset="0"/>
              <a:ea typeface="华文楷体"/>
              <a:cs typeface="华文楷体"/>
            </a:endParaRPr>
          </a:p>
        </p:txBody>
      </p:sp>
      <p:pic>
        <p:nvPicPr>
          <p:cNvPr id="122894" name="Picture 2" descr="http://p1.so.qhimgs1.com/bdr/_240_/t01de7a33c2df594731.png"/>
          <p:cNvPicPr>
            <a:picLocks noChangeAspect="1" noChangeArrowheads="1"/>
          </p:cNvPicPr>
          <p:nvPr/>
        </p:nvPicPr>
        <p:blipFill>
          <a:blip r:embed="rId6"/>
          <a:srcRect/>
          <a:stretch>
            <a:fillRect/>
          </a:stretch>
        </p:blipFill>
        <p:spPr bwMode="auto">
          <a:xfrm>
            <a:off x="6391275" y="2060575"/>
            <a:ext cx="4151313" cy="2895600"/>
          </a:xfrm>
          <a:prstGeom prst="rect">
            <a:avLst/>
          </a:prstGeom>
          <a:noFill/>
          <a:ln w="9525">
            <a:solidFill>
              <a:schemeClr val="accent1">
                <a:alpha val="92155"/>
              </a:schemeClr>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5"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defRPr/>
            </a:pPr>
            <a:endParaRPr lang="en-US" altLang="zh-CN" sz="1100" dirty="0">
              <a:ea typeface="楷体" panose="02010609060101010101" pitchFamily="49" charset="-122"/>
            </a:endParaRPr>
          </a:p>
        </p:txBody>
      </p:sp>
      <p:pic>
        <p:nvPicPr>
          <p:cNvPr id="123909" name="Picture 4" descr="C:\Documents and Settings\Administrator\桌面\图片\党1.png"/>
          <p:cNvPicPr>
            <a:picLocks noChangeAspect="1" noChangeArrowheads="1"/>
          </p:cNvPicPr>
          <p:nvPr/>
        </p:nvPicPr>
        <p:blipFill>
          <a:blip r:embed="rId5"/>
          <a:srcRect/>
          <a:stretch>
            <a:fillRect/>
          </a:stretch>
        </p:blipFill>
        <p:spPr bwMode="auto">
          <a:xfrm>
            <a:off x="0" y="0"/>
            <a:ext cx="1319213" cy="1222375"/>
          </a:xfrm>
          <a:prstGeom prst="rect">
            <a:avLst/>
          </a:prstGeom>
          <a:noFill/>
          <a:ln w="9525">
            <a:noFill/>
            <a:miter lim="800000"/>
            <a:headEnd/>
            <a:tailEnd/>
          </a:ln>
        </p:spPr>
      </p:pic>
      <p:sp>
        <p:nvSpPr>
          <p:cNvPr id="123910"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104872FF-FC91-4234-A45D-DC7BBD3834BB}" type="slidenum">
              <a:rPr lang="zh-CN" altLang="en-US"/>
              <a:pPr>
                <a:defRPr/>
              </a:pPr>
              <a:t>12</a:t>
            </a:fld>
            <a:endParaRPr lang="zh-CN" altLang="en-US"/>
          </a:p>
        </p:txBody>
      </p:sp>
      <p:sp>
        <p:nvSpPr>
          <p:cNvPr id="123913" name="矩形 19"/>
          <p:cNvSpPr>
            <a:spLocks noChangeArrowheads="1"/>
          </p:cNvSpPr>
          <p:nvPr/>
        </p:nvSpPr>
        <p:spPr bwMode="auto">
          <a:xfrm>
            <a:off x="3119438" y="684213"/>
            <a:ext cx="3690937"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党支部的基本任务</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第四节</a:t>
            </a:r>
            <a:endParaRPr lang="zh-CN" altLang="en-US" sz="2400" noProof="1">
              <a:latin typeface="楷体" panose="02010609060101010101" pitchFamily="49" charset="-122"/>
              <a:ea typeface="楷体" panose="02010609060101010101" pitchFamily="49" charset="-122"/>
              <a:sym typeface="+mn-ea"/>
            </a:endParaRPr>
          </a:p>
        </p:txBody>
      </p:sp>
      <p:sp>
        <p:nvSpPr>
          <p:cNvPr id="123915" name="AutoShape 5" descr="https://ps.ssl.qhimg.com/sdmt/214_132_100/t01c2169380527d6805.webp"/>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zh-CN" altLang="en-US">
              <a:latin typeface="Cambria" pitchFamily="18" charset="0"/>
              <a:ea typeface="华文楷体"/>
              <a:cs typeface="华文楷体"/>
            </a:endParaRPr>
          </a:p>
        </p:txBody>
      </p:sp>
      <p:sp>
        <p:nvSpPr>
          <p:cNvPr id="123916" name="AutoShape 7" descr="https://ps.ssl.qhimg.com/sdmt/214_132_100/t01c2169380527d6805.webp"/>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zh-CN" altLang="en-US">
              <a:latin typeface="Cambria" pitchFamily="18" charset="0"/>
              <a:ea typeface="华文楷体"/>
              <a:cs typeface="华文楷体"/>
            </a:endParaRPr>
          </a:p>
        </p:txBody>
      </p:sp>
      <p:sp>
        <p:nvSpPr>
          <p:cNvPr id="123917" name="TextBox 17"/>
          <p:cNvSpPr txBox="1">
            <a:spLocks noChangeArrowheads="1"/>
          </p:cNvSpPr>
          <p:nvPr/>
        </p:nvSpPr>
        <p:spPr bwMode="auto">
          <a:xfrm>
            <a:off x="1979613" y="1646238"/>
            <a:ext cx="6335712" cy="368300"/>
          </a:xfrm>
          <a:prstGeom prst="rect">
            <a:avLst/>
          </a:prstGeom>
          <a:noFill/>
          <a:ln w="9525">
            <a:noFill/>
            <a:miter lim="800000"/>
            <a:headEnd/>
            <a:tailEnd/>
          </a:ln>
        </p:spPr>
        <p:txBody>
          <a:bodyPr>
            <a:spAutoFit/>
          </a:bodyPr>
          <a:lstStyle/>
          <a:p>
            <a:endParaRPr lang="zh-CN" altLang="en-US">
              <a:latin typeface="Cambria" pitchFamily="18" charset="0"/>
              <a:ea typeface="华文楷体"/>
              <a:cs typeface="华文楷体"/>
            </a:endParaRPr>
          </a:p>
        </p:txBody>
      </p:sp>
      <p:sp>
        <p:nvSpPr>
          <p:cNvPr id="123918" name="TextBox 18"/>
          <p:cNvSpPr txBox="1">
            <a:spLocks noChangeArrowheads="1"/>
          </p:cNvSpPr>
          <p:nvPr/>
        </p:nvSpPr>
        <p:spPr bwMode="auto">
          <a:xfrm>
            <a:off x="1247775" y="2603500"/>
            <a:ext cx="4013200" cy="830263"/>
          </a:xfrm>
          <a:prstGeom prst="rect">
            <a:avLst/>
          </a:prstGeom>
          <a:noFill/>
          <a:ln w="9525">
            <a:noFill/>
            <a:miter lim="800000"/>
            <a:headEnd/>
            <a:tailEnd/>
          </a:ln>
        </p:spPr>
        <p:txBody>
          <a:bodyPr>
            <a:spAutoFit/>
          </a:bodyPr>
          <a:lstStyle/>
          <a:p>
            <a:r>
              <a:rPr lang="zh-CN" altLang="en-US" sz="2400">
                <a:latin typeface="Cambria" pitchFamily="18" charset="0"/>
                <a:ea typeface="华文楷体"/>
                <a:cs typeface="华文楷体"/>
              </a:rPr>
              <a:t>       党支部</a:t>
            </a:r>
            <a:r>
              <a:rPr lang="zh-CN" altLang="zh-CN" sz="2400">
                <a:latin typeface="Cambria" pitchFamily="18" charset="0"/>
                <a:ea typeface="华文楷体"/>
                <a:cs typeface="华文楷体"/>
              </a:rPr>
              <a:t>的基本任务</a:t>
            </a:r>
            <a:r>
              <a:rPr lang="zh-CN" altLang="en-US" sz="2400">
                <a:latin typeface="Cambria" pitchFamily="18" charset="0"/>
                <a:ea typeface="华文楷体"/>
                <a:cs typeface="华文楷体"/>
              </a:rPr>
              <a:t>，包括</a:t>
            </a:r>
            <a:r>
              <a:rPr lang="en-US" altLang="zh-CN" sz="2400">
                <a:latin typeface="Cambria" pitchFamily="18" charset="0"/>
                <a:ea typeface="华文楷体"/>
                <a:cs typeface="华文楷体"/>
              </a:rPr>
              <a:t>8</a:t>
            </a:r>
            <a:r>
              <a:rPr lang="zh-CN" altLang="en-US" sz="2400">
                <a:latin typeface="Cambria" pitchFamily="18" charset="0"/>
                <a:ea typeface="华文楷体"/>
                <a:cs typeface="华文楷体"/>
              </a:rPr>
              <a:t>个方面内容。</a:t>
            </a:r>
          </a:p>
        </p:txBody>
      </p:sp>
      <p:pic>
        <p:nvPicPr>
          <p:cNvPr id="123919" name="Picture 2" descr="http://cnpic.crntt.com/upload/201811/26/105264119.jpg"/>
          <p:cNvPicPr>
            <a:picLocks noChangeAspect="1" noChangeArrowheads="1"/>
          </p:cNvPicPr>
          <p:nvPr/>
        </p:nvPicPr>
        <p:blipFill>
          <a:blip r:embed="rId6"/>
          <a:srcRect/>
          <a:stretch>
            <a:fillRect/>
          </a:stretch>
        </p:blipFill>
        <p:spPr bwMode="auto">
          <a:xfrm>
            <a:off x="5561013" y="1724025"/>
            <a:ext cx="4056062" cy="289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defRPr/>
            </a:pPr>
            <a:endParaRPr lang="en-US" altLang="zh-CN" sz="1100" dirty="0">
              <a:ea typeface="楷体" panose="02010609060101010101" pitchFamily="49" charset="-122"/>
            </a:endParaRPr>
          </a:p>
        </p:txBody>
      </p:sp>
      <p:pic>
        <p:nvPicPr>
          <p:cNvPr id="124933" name="Picture 4" descr="C:\Documents and Settings\Administrator\桌面\图片\党1.png"/>
          <p:cNvPicPr>
            <a:picLocks noChangeAspect="1" noChangeArrowheads="1"/>
          </p:cNvPicPr>
          <p:nvPr/>
        </p:nvPicPr>
        <p:blipFill>
          <a:blip r:embed="rId5"/>
          <a:srcRect/>
          <a:stretch>
            <a:fillRect/>
          </a:stretch>
        </p:blipFill>
        <p:spPr bwMode="auto">
          <a:xfrm>
            <a:off x="0" y="0"/>
            <a:ext cx="1330325" cy="1233488"/>
          </a:xfrm>
          <a:prstGeom prst="rect">
            <a:avLst/>
          </a:prstGeom>
          <a:noFill/>
          <a:ln w="9525">
            <a:noFill/>
            <a:miter lim="800000"/>
            <a:headEnd/>
            <a:tailEnd/>
          </a:ln>
        </p:spPr>
      </p:pic>
      <p:sp>
        <p:nvSpPr>
          <p:cNvPr id="124934"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2657C42D-E6AF-4F6F-937F-AF81A983DDD4}" type="slidenum">
              <a:rPr lang="zh-CN" altLang="en-US"/>
              <a:pPr>
                <a:defRPr/>
              </a:pPr>
              <a:t>13</a:t>
            </a:fld>
            <a:endParaRPr lang="zh-CN" altLang="en-US"/>
          </a:p>
        </p:txBody>
      </p:sp>
      <p:sp>
        <p:nvSpPr>
          <p:cNvPr id="124937" name="矩形 19"/>
          <p:cNvSpPr>
            <a:spLocks noChangeArrowheads="1"/>
          </p:cNvSpPr>
          <p:nvPr/>
        </p:nvSpPr>
        <p:spPr bwMode="auto">
          <a:xfrm>
            <a:off x="3119438" y="684213"/>
            <a:ext cx="3690937"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党支部的重点任务</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第五节</a:t>
            </a:r>
            <a:endParaRPr lang="zh-CN" altLang="en-US" sz="2400" noProof="1">
              <a:latin typeface="楷体" panose="02010609060101010101" pitchFamily="49" charset="-122"/>
              <a:ea typeface="楷体" panose="02010609060101010101" pitchFamily="49" charset="-122"/>
              <a:sym typeface="+mn-ea"/>
            </a:endParaRPr>
          </a:p>
        </p:txBody>
      </p:sp>
      <p:sp>
        <p:nvSpPr>
          <p:cNvPr id="17" name="TextBox 16"/>
          <p:cNvSpPr txBox="1">
            <a:spLocks noChangeArrowheads="1"/>
          </p:cNvSpPr>
          <p:nvPr/>
        </p:nvSpPr>
        <p:spPr bwMode="auto">
          <a:xfrm>
            <a:off x="1109663" y="2165350"/>
            <a:ext cx="8455025" cy="1568450"/>
          </a:xfrm>
          <a:prstGeom prst="rect">
            <a:avLst/>
          </a:prstGeom>
          <a:noFill/>
          <a:ln w="9525">
            <a:noFill/>
            <a:miter lim="800000"/>
            <a:headEnd/>
            <a:tailEnd/>
          </a:ln>
        </p:spPr>
        <p:txBody>
          <a:bodyPr>
            <a:spAutoFit/>
          </a:bodyPr>
          <a:lstStyle/>
          <a:p>
            <a:pPr algn="just"/>
            <a:r>
              <a:rPr lang="en-US" altLang="zh-CN" sz="2400">
                <a:latin typeface="Cambria" pitchFamily="18" charset="0"/>
                <a:ea typeface="华文楷体"/>
                <a:cs typeface="华文楷体"/>
              </a:rPr>
              <a:t>         1.</a:t>
            </a:r>
            <a:r>
              <a:rPr lang="zh-CN" altLang="zh-CN" sz="2400">
                <a:latin typeface="Cambria" pitchFamily="18" charset="0"/>
                <a:ea typeface="华文楷体"/>
                <a:cs typeface="华文楷体"/>
              </a:rPr>
              <a:t>村党支部，全面领导隶属本村的各类组织和各项工作，围绕实施乡村振兴战略开展工作，组织带领农民群众发展集体经济，走共同富裕道路，领导村级治理，建设和谐美丽乡村。贫困村党支部应当动员和带领群众，全力打赢脱贫攻坚战。</a:t>
            </a:r>
          </a:p>
        </p:txBody>
      </p:sp>
      <p:sp>
        <p:nvSpPr>
          <p:cNvPr id="15" name="TextBox 14"/>
          <p:cNvSpPr txBox="1">
            <a:spLocks noChangeArrowheads="1"/>
          </p:cNvSpPr>
          <p:nvPr/>
        </p:nvSpPr>
        <p:spPr bwMode="auto">
          <a:xfrm>
            <a:off x="1081088" y="3857625"/>
            <a:ext cx="8526462" cy="1570038"/>
          </a:xfrm>
          <a:prstGeom prst="rect">
            <a:avLst/>
          </a:prstGeom>
          <a:noFill/>
          <a:ln w="9525">
            <a:noFill/>
            <a:miter lim="800000"/>
            <a:headEnd/>
            <a:tailEnd/>
          </a:ln>
        </p:spPr>
        <p:txBody>
          <a:bodyPr>
            <a:spAutoFit/>
          </a:bodyPr>
          <a:lstStyle/>
          <a:p>
            <a:pPr algn="just"/>
            <a:r>
              <a:rPr lang="en-US" altLang="zh-CN" sz="2400">
                <a:latin typeface="Cambria" pitchFamily="18" charset="0"/>
                <a:ea typeface="华文楷体"/>
                <a:cs typeface="华文楷体"/>
              </a:rPr>
              <a:t>        2.</a:t>
            </a:r>
            <a:r>
              <a:rPr lang="zh-CN" altLang="zh-CN" sz="2400">
                <a:latin typeface="Cambria" pitchFamily="18" charset="0"/>
                <a:ea typeface="华文楷体"/>
                <a:cs typeface="华文楷体"/>
              </a:rPr>
              <a:t>社区党支部，全面领导隶属本社区的各类组织和各项工作，围绕巩固党在城市执政基础、增进群众福祉开展工作，领导基层社会治理，组织整合辖区资源，服务社区群众、维护和谐稳定、建设美好家园</a:t>
            </a:r>
            <a:r>
              <a:rPr lang="zh-CN" altLang="en-US" sz="2400">
                <a:latin typeface="Cambria" pitchFamily="18" charset="0"/>
                <a:ea typeface="华文楷体"/>
                <a:cs typeface="华文楷体"/>
              </a:rPr>
              <a:t>。</a:t>
            </a:r>
            <a:endParaRPr lang="zh-CN" altLang="en-US" sz="2400" b="1">
              <a:solidFill>
                <a:srgbClr val="002060"/>
              </a:solidFill>
              <a:ea typeface="华文楷体"/>
              <a:cs typeface="华文楷体"/>
            </a:endParaRPr>
          </a:p>
        </p:txBody>
      </p:sp>
      <p:sp>
        <p:nvSpPr>
          <p:cNvPr id="124941" name="AutoShape 5" descr="https://ps.ssl.qhimg.com/sdmt/214_132_100/t01c2169380527d6805.webp"/>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zh-CN" altLang="en-US">
              <a:latin typeface="Cambria" pitchFamily="18" charset="0"/>
              <a:ea typeface="华文楷体"/>
              <a:cs typeface="华文楷体"/>
            </a:endParaRPr>
          </a:p>
        </p:txBody>
      </p:sp>
      <p:sp>
        <p:nvSpPr>
          <p:cNvPr id="124942" name="AutoShape 7" descr="https://ps.ssl.qhimg.com/sdmt/214_132_100/t01c2169380527d6805.webp"/>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zh-CN" altLang="en-US">
              <a:latin typeface="Cambria" pitchFamily="18" charset="0"/>
              <a:ea typeface="华文楷体"/>
              <a:cs typeface="华文楷体"/>
            </a:endParaRPr>
          </a:p>
        </p:txBody>
      </p:sp>
      <p:sp>
        <p:nvSpPr>
          <p:cNvPr id="25" name="椭圆形标注 24"/>
          <p:cNvSpPr/>
          <p:nvPr/>
        </p:nvSpPr>
        <p:spPr>
          <a:xfrm>
            <a:off x="8097838" y="385763"/>
            <a:ext cx="3503612" cy="165258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TextBox 25"/>
          <p:cNvSpPr txBox="1"/>
          <p:nvPr/>
        </p:nvSpPr>
        <p:spPr>
          <a:xfrm>
            <a:off x="8637588" y="495300"/>
            <a:ext cx="2643187" cy="1662113"/>
          </a:xfrm>
          <a:prstGeom prst="rect">
            <a:avLst/>
          </a:prstGeom>
          <a:noFill/>
        </p:spPr>
        <p:txBody>
          <a:bodyPr>
            <a:spAutoFit/>
          </a:bodyPr>
          <a:lstStyle/>
          <a:p>
            <a:pPr fontAlgn="auto">
              <a:spcBef>
                <a:spcPts val="0"/>
              </a:spcBef>
              <a:spcAft>
                <a:spcPts val="0"/>
              </a:spcAft>
              <a:defRPr/>
            </a:pPr>
            <a:r>
              <a:rPr lang="zh-CN" altLang="en-US" sz="2800" dirty="0">
                <a:solidFill>
                  <a:srgbClr val="FFFF00"/>
                </a:solidFill>
                <a:latin typeface="+mj-ea"/>
                <a:ea typeface="+mj-ea"/>
              </a:rPr>
              <a:t>不同领域党支部</a:t>
            </a:r>
            <a:r>
              <a:rPr lang="zh-CN" altLang="zh-CN" sz="2800" dirty="0">
                <a:solidFill>
                  <a:srgbClr val="FFFF00"/>
                </a:solidFill>
                <a:latin typeface="+mj-ea"/>
                <a:ea typeface="+mj-ea"/>
              </a:rPr>
              <a:t>的重点任务</a:t>
            </a:r>
            <a:r>
              <a:rPr lang="zh-CN" altLang="en-US" sz="2800" dirty="0">
                <a:solidFill>
                  <a:srgbClr val="FFFF00"/>
                </a:solidFill>
                <a:latin typeface="+mj-ea"/>
                <a:ea typeface="+mj-ea"/>
              </a:rPr>
              <a:t>不同</a:t>
            </a:r>
          </a:p>
          <a:p>
            <a:pPr fontAlgn="auto">
              <a:spcBef>
                <a:spcPts val="0"/>
              </a:spcBef>
              <a:spcAft>
                <a:spcPts val="0"/>
              </a:spcAft>
              <a:defRPr/>
            </a:pPr>
            <a:endParaRPr lang="zh-CN" altLang="en-US" dirty="0">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edg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defRPr/>
            </a:pPr>
            <a:endParaRPr lang="en-US" altLang="zh-CN" sz="1100" dirty="0">
              <a:ea typeface="楷体" panose="02010609060101010101" pitchFamily="49" charset="-122"/>
            </a:endParaRPr>
          </a:p>
        </p:txBody>
      </p:sp>
      <p:pic>
        <p:nvPicPr>
          <p:cNvPr id="125957" name="Picture 4" descr="C:\Documents and Settings\Administrator\桌面\图片\党1.png"/>
          <p:cNvPicPr>
            <a:picLocks noChangeAspect="1" noChangeArrowheads="1"/>
          </p:cNvPicPr>
          <p:nvPr/>
        </p:nvPicPr>
        <p:blipFill>
          <a:blip r:embed="rId5"/>
          <a:srcRect/>
          <a:stretch>
            <a:fillRect/>
          </a:stretch>
        </p:blipFill>
        <p:spPr bwMode="auto">
          <a:xfrm>
            <a:off x="0" y="0"/>
            <a:ext cx="1258888" cy="1168400"/>
          </a:xfrm>
          <a:prstGeom prst="rect">
            <a:avLst/>
          </a:prstGeom>
          <a:noFill/>
          <a:ln w="9525">
            <a:noFill/>
            <a:miter lim="800000"/>
            <a:headEnd/>
            <a:tailEnd/>
          </a:ln>
        </p:spPr>
      </p:pic>
      <p:sp>
        <p:nvSpPr>
          <p:cNvPr id="125958"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4DBAD6F5-F6A2-486F-BCFB-5A93EEF1B60D}" type="slidenum">
              <a:rPr lang="zh-CN" altLang="en-US"/>
              <a:pPr>
                <a:defRPr/>
              </a:pPr>
              <a:t>14</a:t>
            </a:fld>
            <a:endParaRPr lang="zh-CN" altLang="en-US"/>
          </a:p>
        </p:txBody>
      </p:sp>
      <p:sp>
        <p:nvSpPr>
          <p:cNvPr id="125961" name="矩形 19"/>
          <p:cNvSpPr>
            <a:spLocks noChangeArrowheads="1"/>
          </p:cNvSpPr>
          <p:nvPr/>
        </p:nvSpPr>
        <p:spPr bwMode="auto">
          <a:xfrm>
            <a:off x="3119438" y="684213"/>
            <a:ext cx="3690937"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党支部的重点任务</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第五节</a:t>
            </a:r>
            <a:endParaRPr lang="zh-CN" altLang="en-US" sz="2400" noProof="1">
              <a:latin typeface="楷体" panose="02010609060101010101" pitchFamily="49" charset="-122"/>
              <a:ea typeface="楷体" panose="02010609060101010101" pitchFamily="49" charset="-122"/>
              <a:sym typeface="+mn-ea"/>
            </a:endParaRPr>
          </a:p>
        </p:txBody>
      </p:sp>
      <p:sp>
        <p:nvSpPr>
          <p:cNvPr id="17" name="TextBox 16"/>
          <p:cNvSpPr txBox="1">
            <a:spLocks noChangeArrowheads="1"/>
          </p:cNvSpPr>
          <p:nvPr/>
        </p:nvSpPr>
        <p:spPr bwMode="auto">
          <a:xfrm>
            <a:off x="1065213" y="2054225"/>
            <a:ext cx="8455025" cy="1570038"/>
          </a:xfrm>
          <a:prstGeom prst="rect">
            <a:avLst/>
          </a:prstGeom>
          <a:noFill/>
          <a:ln w="9525">
            <a:noFill/>
            <a:miter lim="800000"/>
            <a:headEnd/>
            <a:tailEnd/>
          </a:ln>
        </p:spPr>
        <p:txBody>
          <a:bodyPr>
            <a:spAutoFit/>
          </a:bodyPr>
          <a:lstStyle/>
          <a:p>
            <a:pPr algn="just"/>
            <a:r>
              <a:rPr lang="en-US" altLang="zh-CN" sz="2400">
                <a:latin typeface="Cambria" pitchFamily="18" charset="0"/>
                <a:ea typeface="华文楷体"/>
                <a:cs typeface="华文楷体"/>
              </a:rPr>
              <a:t>         3.</a:t>
            </a:r>
            <a:r>
              <a:rPr lang="zh-CN" altLang="zh-CN" sz="2400">
                <a:latin typeface="Cambria" pitchFamily="18" charset="0"/>
                <a:ea typeface="华文楷体"/>
                <a:cs typeface="华文楷体"/>
              </a:rPr>
              <a:t>国有企业和集体企业中的党支部，保证监督党和国家方针政策的贯彻执行，围绕企业生产经营开展工作，按规定参与企业重大问题的决策，服务改革发展、凝聚职工群众、建设企业文化，创造一流业绩。 </a:t>
            </a:r>
          </a:p>
        </p:txBody>
      </p:sp>
      <p:sp>
        <p:nvSpPr>
          <p:cNvPr id="15" name="TextBox 14"/>
          <p:cNvSpPr txBox="1">
            <a:spLocks noChangeArrowheads="1"/>
          </p:cNvSpPr>
          <p:nvPr/>
        </p:nvSpPr>
        <p:spPr bwMode="auto">
          <a:xfrm>
            <a:off x="1047750" y="3670300"/>
            <a:ext cx="8526463" cy="461963"/>
          </a:xfrm>
          <a:prstGeom prst="rect">
            <a:avLst/>
          </a:prstGeom>
          <a:noFill/>
          <a:ln w="9525">
            <a:noFill/>
            <a:miter lim="800000"/>
            <a:headEnd/>
            <a:tailEnd/>
          </a:ln>
        </p:spPr>
        <p:txBody>
          <a:bodyPr>
            <a:spAutoFit/>
          </a:bodyPr>
          <a:lstStyle/>
          <a:p>
            <a:pPr algn="just"/>
            <a:endParaRPr lang="zh-CN" altLang="en-US" sz="2400" b="1">
              <a:solidFill>
                <a:srgbClr val="002060"/>
              </a:solidFill>
              <a:ea typeface="华文楷体"/>
              <a:cs typeface="华文楷体"/>
            </a:endParaRPr>
          </a:p>
        </p:txBody>
      </p:sp>
      <p:sp>
        <p:nvSpPr>
          <p:cNvPr id="125965" name="AutoShape 5" descr="https://ps.ssl.qhimg.com/sdmt/214_132_100/t01c2169380527d6805.webp"/>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zh-CN" altLang="en-US">
              <a:latin typeface="Cambria" pitchFamily="18" charset="0"/>
              <a:ea typeface="华文楷体"/>
              <a:cs typeface="华文楷体"/>
            </a:endParaRPr>
          </a:p>
        </p:txBody>
      </p:sp>
      <p:sp>
        <p:nvSpPr>
          <p:cNvPr id="125966" name="AutoShape 7" descr="https://ps.ssl.qhimg.com/sdmt/214_132_100/t01c2169380527d6805.webp"/>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zh-CN" altLang="en-US">
              <a:latin typeface="Cambria" pitchFamily="18" charset="0"/>
              <a:ea typeface="华文楷体"/>
              <a:cs typeface="华文楷体"/>
            </a:endParaRPr>
          </a:p>
        </p:txBody>
      </p:sp>
      <p:sp>
        <p:nvSpPr>
          <p:cNvPr id="125967" name="TextBox 17"/>
          <p:cNvSpPr txBox="1">
            <a:spLocks noChangeArrowheads="1"/>
          </p:cNvSpPr>
          <p:nvPr/>
        </p:nvSpPr>
        <p:spPr bwMode="auto">
          <a:xfrm>
            <a:off x="1979613" y="1646238"/>
            <a:ext cx="6335712" cy="368300"/>
          </a:xfrm>
          <a:prstGeom prst="rect">
            <a:avLst/>
          </a:prstGeom>
          <a:noFill/>
          <a:ln w="9525">
            <a:noFill/>
            <a:miter lim="800000"/>
            <a:headEnd/>
            <a:tailEnd/>
          </a:ln>
        </p:spPr>
        <p:txBody>
          <a:bodyPr>
            <a:spAutoFit/>
          </a:bodyPr>
          <a:lstStyle/>
          <a:p>
            <a:endParaRPr lang="zh-CN" altLang="en-US">
              <a:latin typeface="Cambria" pitchFamily="18" charset="0"/>
              <a:ea typeface="华文楷体"/>
              <a:cs typeface="华文楷体"/>
            </a:endParaRPr>
          </a:p>
        </p:txBody>
      </p:sp>
      <p:sp>
        <p:nvSpPr>
          <p:cNvPr id="125968" name="TextBox 24"/>
          <p:cNvSpPr txBox="1">
            <a:spLocks noChangeArrowheads="1"/>
          </p:cNvSpPr>
          <p:nvPr/>
        </p:nvSpPr>
        <p:spPr bwMode="auto">
          <a:xfrm>
            <a:off x="1139825" y="4335463"/>
            <a:ext cx="8186738" cy="1570037"/>
          </a:xfrm>
          <a:prstGeom prst="rect">
            <a:avLst/>
          </a:prstGeom>
          <a:noFill/>
          <a:ln w="9525">
            <a:noFill/>
            <a:miter lim="800000"/>
            <a:headEnd/>
            <a:tailEnd/>
          </a:ln>
        </p:spPr>
        <p:txBody>
          <a:bodyPr>
            <a:spAutoFit/>
          </a:bodyPr>
          <a:lstStyle/>
          <a:p>
            <a:pPr algn="just"/>
            <a:r>
              <a:rPr lang="en-US" altLang="zh-CN" sz="2400">
                <a:latin typeface="Cambria" pitchFamily="18" charset="0"/>
                <a:ea typeface="华文楷体"/>
                <a:cs typeface="华文楷体"/>
              </a:rPr>
              <a:t>         4.</a:t>
            </a:r>
            <a:r>
              <a:rPr lang="zh-CN" altLang="zh-CN" sz="2400">
                <a:latin typeface="Cambria" pitchFamily="18" charset="0"/>
                <a:ea typeface="华文楷体"/>
                <a:cs typeface="华文楷体"/>
              </a:rPr>
              <a:t>高校中的党支部，保证监督党的教育方针贯彻落实，巩固马克思主义在高校意识形态领域的指导地位，加强思想政治引领，筑牢学生理想信念根基，落实立德树人根本任务，保证教学科研管理各项任务完成。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edg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defRPr/>
            </a:pPr>
            <a:endParaRPr lang="en-US" altLang="zh-CN" sz="1100" dirty="0">
              <a:ea typeface="楷体" panose="02010609060101010101" pitchFamily="49" charset="-122"/>
            </a:endParaRPr>
          </a:p>
        </p:txBody>
      </p:sp>
      <p:pic>
        <p:nvPicPr>
          <p:cNvPr id="126981" name="Picture 4" descr="C:\Documents and Settings\Administrator\桌面\图片\党1.png"/>
          <p:cNvPicPr>
            <a:picLocks noChangeAspect="1" noChangeArrowheads="1"/>
          </p:cNvPicPr>
          <p:nvPr/>
        </p:nvPicPr>
        <p:blipFill>
          <a:blip r:embed="rId5"/>
          <a:srcRect/>
          <a:stretch>
            <a:fillRect/>
          </a:stretch>
        </p:blipFill>
        <p:spPr bwMode="auto">
          <a:xfrm>
            <a:off x="0" y="0"/>
            <a:ext cx="1271588" cy="1179513"/>
          </a:xfrm>
          <a:prstGeom prst="rect">
            <a:avLst/>
          </a:prstGeom>
          <a:noFill/>
          <a:ln w="9525">
            <a:noFill/>
            <a:miter lim="800000"/>
            <a:headEnd/>
            <a:tailEnd/>
          </a:ln>
        </p:spPr>
      </p:pic>
      <p:sp>
        <p:nvSpPr>
          <p:cNvPr id="126982"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76425223-67AB-440F-9D6C-EAA3AC34A135}" type="slidenum">
              <a:rPr lang="zh-CN" altLang="en-US"/>
              <a:pPr>
                <a:defRPr/>
              </a:pPr>
              <a:t>15</a:t>
            </a:fld>
            <a:endParaRPr lang="zh-CN" altLang="en-US"/>
          </a:p>
        </p:txBody>
      </p:sp>
      <p:sp>
        <p:nvSpPr>
          <p:cNvPr id="126985" name="矩形 19"/>
          <p:cNvSpPr>
            <a:spLocks noChangeArrowheads="1"/>
          </p:cNvSpPr>
          <p:nvPr/>
        </p:nvSpPr>
        <p:spPr bwMode="auto">
          <a:xfrm>
            <a:off x="3119438" y="684213"/>
            <a:ext cx="3690937"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党支部的重点任务</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第五节</a:t>
            </a:r>
            <a:endParaRPr lang="zh-CN" altLang="en-US" sz="2400" noProof="1">
              <a:latin typeface="楷体" panose="02010609060101010101" pitchFamily="49" charset="-122"/>
              <a:ea typeface="楷体" panose="02010609060101010101" pitchFamily="49" charset="-122"/>
              <a:sym typeface="+mn-ea"/>
            </a:endParaRPr>
          </a:p>
        </p:txBody>
      </p:sp>
      <p:sp>
        <p:nvSpPr>
          <p:cNvPr id="17" name="TextBox 16"/>
          <p:cNvSpPr txBox="1">
            <a:spLocks noChangeArrowheads="1"/>
          </p:cNvSpPr>
          <p:nvPr/>
        </p:nvSpPr>
        <p:spPr bwMode="auto">
          <a:xfrm>
            <a:off x="1054100" y="2076450"/>
            <a:ext cx="8724900" cy="1200150"/>
          </a:xfrm>
          <a:prstGeom prst="rect">
            <a:avLst/>
          </a:prstGeom>
          <a:noFill/>
          <a:ln w="9525">
            <a:noFill/>
            <a:miter lim="800000"/>
            <a:headEnd/>
            <a:tailEnd/>
          </a:ln>
        </p:spPr>
        <p:txBody>
          <a:bodyPr>
            <a:spAutoFit/>
          </a:bodyPr>
          <a:lstStyle/>
          <a:p>
            <a:pPr algn="just"/>
            <a:r>
              <a:rPr lang="en-US" altLang="zh-CN" sz="2400">
                <a:latin typeface="Cambria" pitchFamily="18" charset="0"/>
                <a:ea typeface="华文楷体"/>
                <a:cs typeface="华文楷体"/>
              </a:rPr>
              <a:t>         5.</a:t>
            </a:r>
            <a:r>
              <a:rPr lang="zh-CN" altLang="zh-CN" sz="2400">
                <a:latin typeface="Cambria" pitchFamily="18" charset="0"/>
                <a:ea typeface="华文楷体"/>
                <a:cs typeface="华文楷体"/>
              </a:rPr>
              <a:t>非公有制经济组织中的党支部，引导和监督企业严格遵守国家法律法规，团结凝聚职工群众，依法维护各方合法权益，建设企业先进文化，促进企业健康发展。</a:t>
            </a:r>
          </a:p>
        </p:txBody>
      </p:sp>
      <p:sp>
        <p:nvSpPr>
          <p:cNvPr id="15" name="TextBox 14"/>
          <p:cNvSpPr txBox="1">
            <a:spLocks noChangeArrowheads="1"/>
          </p:cNvSpPr>
          <p:nvPr/>
        </p:nvSpPr>
        <p:spPr bwMode="auto">
          <a:xfrm>
            <a:off x="1047750" y="3670300"/>
            <a:ext cx="8526463" cy="1570038"/>
          </a:xfrm>
          <a:prstGeom prst="rect">
            <a:avLst/>
          </a:prstGeom>
          <a:noFill/>
          <a:ln w="9525">
            <a:noFill/>
            <a:miter lim="800000"/>
            <a:headEnd/>
            <a:tailEnd/>
          </a:ln>
        </p:spPr>
        <p:txBody>
          <a:bodyPr>
            <a:spAutoFit/>
          </a:bodyPr>
          <a:lstStyle/>
          <a:p>
            <a:pPr algn="just"/>
            <a:r>
              <a:rPr lang="zh-CN" altLang="en-US" sz="2400" b="1">
                <a:solidFill>
                  <a:srgbClr val="002060"/>
                </a:solidFill>
                <a:ea typeface="华文楷体"/>
                <a:cs typeface="华文楷体"/>
                <a:sym typeface="Arial" charset="0"/>
              </a:rPr>
              <a:t>       </a:t>
            </a:r>
            <a:r>
              <a:rPr lang="en-US" altLang="zh-CN" sz="2400">
                <a:latin typeface="Cambria" pitchFamily="18" charset="0"/>
                <a:ea typeface="华文楷体"/>
                <a:cs typeface="华文楷体"/>
                <a:sym typeface="Arial" charset="0"/>
              </a:rPr>
              <a:t>6.</a:t>
            </a:r>
            <a:r>
              <a:rPr lang="zh-CN" altLang="zh-CN" sz="2400">
                <a:latin typeface="Cambria" pitchFamily="18" charset="0"/>
                <a:ea typeface="华文楷体"/>
                <a:cs typeface="华文楷体"/>
              </a:rPr>
              <a:t>社会组织中的党支部，引导和监督社会组织依法执业、诚信从业，教育引导职工群众增强政治认同，引导和支持社会组织有序参与社会治理、提供公共服务、承担社会责任。 </a:t>
            </a:r>
          </a:p>
          <a:p>
            <a:endParaRPr lang="zh-CN" altLang="en-US" sz="2400" b="1">
              <a:solidFill>
                <a:srgbClr val="002060"/>
              </a:solidFill>
              <a:ea typeface="华文楷体"/>
              <a:cs typeface="华文楷体"/>
            </a:endParaRPr>
          </a:p>
        </p:txBody>
      </p:sp>
      <p:sp>
        <p:nvSpPr>
          <p:cNvPr id="126989" name="AutoShape 5" descr="https://ps.ssl.qhimg.com/sdmt/214_132_100/t01c2169380527d6805.webp"/>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zh-CN" altLang="en-US">
              <a:latin typeface="Cambria" pitchFamily="18" charset="0"/>
              <a:ea typeface="华文楷体"/>
              <a:cs typeface="华文楷体"/>
            </a:endParaRPr>
          </a:p>
        </p:txBody>
      </p:sp>
      <p:sp>
        <p:nvSpPr>
          <p:cNvPr id="126990" name="AutoShape 7" descr="https://ps.ssl.qhimg.com/sdmt/214_132_100/t01c2169380527d6805.webp"/>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zh-CN" altLang="en-US">
              <a:latin typeface="Cambria" pitchFamily="18" charset="0"/>
              <a:ea typeface="华文楷体"/>
              <a:cs typeface="华文楷体"/>
            </a:endParaRPr>
          </a:p>
        </p:txBody>
      </p:sp>
      <p:sp>
        <p:nvSpPr>
          <p:cNvPr id="126991" name="TextBox 17"/>
          <p:cNvSpPr txBox="1">
            <a:spLocks noChangeArrowheads="1"/>
          </p:cNvSpPr>
          <p:nvPr/>
        </p:nvSpPr>
        <p:spPr bwMode="auto">
          <a:xfrm>
            <a:off x="1979613" y="1646238"/>
            <a:ext cx="6335712" cy="368300"/>
          </a:xfrm>
          <a:prstGeom prst="rect">
            <a:avLst/>
          </a:prstGeom>
          <a:noFill/>
          <a:ln w="9525">
            <a:noFill/>
            <a:miter lim="800000"/>
            <a:headEnd/>
            <a:tailEnd/>
          </a:ln>
        </p:spPr>
        <p:txBody>
          <a:bodyPr>
            <a:spAutoFit/>
          </a:bodyPr>
          <a:lstStyle/>
          <a:p>
            <a:endParaRPr lang="zh-CN" altLang="en-US">
              <a:latin typeface="Cambria" pitchFamily="18" charset="0"/>
              <a:ea typeface="华文楷体"/>
              <a:cs typeface="华文楷体"/>
            </a:endParaRPr>
          </a:p>
        </p:txBody>
      </p:sp>
      <p:sp>
        <p:nvSpPr>
          <p:cNvPr id="126992" name="TextBox 18"/>
          <p:cNvSpPr txBox="1">
            <a:spLocks noChangeArrowheads="1"/>
          </p:cNvSpPr>
          <p:nvPr/>
        </p:nvSpPr>
        <p:spPr bwMode="auto">
          <a:xfrm>
            <a:off x="1754188" y="1506538"/>
            <a:ext cx="7959725" cy="461962"/>
          </a:xfrm>
          <a:prstGeom prst="rect">
            <a:avLst/>
          </a:prstGeom>
          <a:noFill/>
          <a:ln w="9525">
            <a:noFill/>
            <a:miter lim="800000"/>
            <a:headEnd/>
            <a:tailEnd/>
          </a:ln>
        </p:spPr>
        <p:txBody>
          <a:bodyPr>
            <a:spAutoFit/>
          </a:bodyPr>
          <a:lstStyle/>
          <a:p>
            <a:r>
              <a:rPr lang="zh-CN" altLang="en-US" sz="2400">
                <a:latin typeface="Cambria" pitchFamily="18" charset="0"/>
                <a:ea typeface="华文楷体"/>
                <a:cs typeface="华文楷体"/>
              </a:rPr>
              <a:t>“两新”组织，是指</a:t>
            </a:r>
            <a:r>
              <a:rPr lang="zh-CN" altLang="en-US" sz="2400">
                <a:solidFill>
                  <a:srgbClr val="FF0000"/>
                </a:solidFill>
                <a:latin typeface="Cambria" pitchFamily="18" charset="0"/>
                <a:ea typeface="华文楷体"/>
                <a:cs typeface="华文楷体"/>
              </a:rPr>
              <a:t>新经济组织</a:t>
            </a:r>
            <a:r>
              <a:rPr lang="zh-CN" altLang="en-US" sz="2400">
                <a:latin typeface="Cambria" pitchFamily="18" charset="0"/>
                <a:ea typeface="华文楷体"/>
                <a:cs typeface="华文楷体"/>
              </a:rPr>
              <a:t>和</a:t>
            </a:r>
            <a:r>
              <a:rPr lang="zh-CN" altLang="en-US" sz="2400">
                <a:solidFill>
                  <a:srgbClr val="FF0000"/>
                </a:solidFill>
                <a:latin typeface="Cambria" pitchFamily="18" charset="0"/>
                <a:ea typeface="华文楷体"/>
                <a:cs typeface="华文楷体"/>
              </a:rPr>
              <a:t>新社会组织</a:t>
            </a:r>
            <a:r>
              <a:rPr lang="zh-CN" altLang="en-US" sz="2400">
                <a:latin typeface="Cambria" pitchFamily="18" charset="0"/>
                <a:ea typeface="华文楷体"/>
                <a:cs typeface="华文楷体"/>
              </a:rPr>
              <a:t>的简称。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edg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1"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defRPr/>
            </a:pPr>
            <a:endParaRPr lang="en-US" altLang="zh-CN" sz="1100" dirty="0">
              <a:ea typeface="楷体" panose="02010609060101010101" pitchFamily="49" charset="-122"/>
            </a:endParaRPr>
          </a:p>
        </p:txBody>
      </p:sp>
      <p:pic>
        <p:nvPicPr>
          <p:cNvPr id="128005" name="Picture 4" descr="C:\Documents and Settings\Administrator\桌面\图片\党1.png"/>
          <p:cNvPicPr>
            <a:picLocks noChangeAspect="1" noChangeArrowheads="1"/>
          </p:cNvPicPr>
          <p:nvPr/>
        </p:nvPicPr>
        <p:blipFill>
          <a:blip r:embed="rId5"/>
          <a:srcRect/>
          <a:stretch>
            <a:fillRect/>
          </a:stretch>
        </p:blipFill>
        <p:spPr bwMode="auto">
          <a:xfrm>
            <a:off x="0" y="0"/>
            <a:ext cx="1258888" cy="1168400"/>
          </a:xfrm>
          <a:prstGeom prst="rect">
            <a:avLst/>
          </a:prstGeom>
          <a:noFill/>
          <a:ln w="9525">
            <a:noFill/>
            <a:miter lim="800000"/>
            <a:headEnd/>
            <a:tailEnd/>
          </a:ln>
        </p:spPr>
      </p:pic>
      <p:sp>
        <p:nvSpPr>
          <p:cNvPr id="128006"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27CAC4BD-D873-4DE2-99E9-8BCF9EDB017A}" type="slidenum">
              <a:rPr lang="zh-CN" altLang="en-US"/>
              <a:pPr>
                <a:defRPr/>
              </a:pPr>
              <a:t>16</a:t>
            </a:fld>
            <a:endParaRPr lang="zh-CN" altLang="en-US"/>
          </a:p>
        </p:txBody>
      </p:sp>
      <p:sp>
        <p:nvSpPr>
          <p:cNvPr id="128009" name="矩形 19"/>
          <p:cNvSpPr>
            <a:spLocks noChangeArrowheads="1"/>
          </p:cNvSpPr>
          <p:nvPr/>
        </p:nvSpPr>
        <p:spPr bwMode="auto">
          <a:xfrm>
            <a:off x="3119438" y="684213"/>
            <a:ext cx="3690937"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党支部的重点任务</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第五节</a:t>
            </a:r>
            <a:endParaRPr lang="zh-CN" altLang="en-US" sz="2400" noProof="1">
              <a:latin typeface="楷体" panose="02010609060101010101" pitchFamily="49" charset="-122"/>
              <a:ea typeface="楷体" panose="02010609060101010101" pitchFamily="49" charset="-122"/>
              <a:sym typeface="+mn-ea"/>
            </a:endParaRPr>
          </a:p>
        </p:txBody>
      </p:sp>
      <p:sp>
        <p:nvSpPr>
          <p:cNvPr id="17" name="TextBox 16"/>
          <p:cNvSpPr txBox="1">
            <a:spLocks noChangeArrowheads="1"/>
          </p:cNvSpPr>
          <p:nvPr/>
        </p:nvSpPr>
        <p:spPr bwMode="auto">
          <a:xfrm>
            <a:off x="1065213" y="1851025"/>
            <a:ext cx="8724900" cy="1200150"/>
          </a:xfrm>
          <a:prstGeom prst="rect">
            <a:avLst/>
          </a:prstGeom>
          <a:noFill/>
          <a:ln w="9525">
            <a:noFill/>
            <a:miter lim="800000"/>
            <a:headEnd/>
            <a:tailEnd/>
          </a:ln>
        </p:spPr>
        <p:txBody>
          <a:bodyPr>
            <a:spAutoFit/>
          </a:bodyPr>
          <a:lstStyle/>
          <a:p>
            <a:pPr algn="just"/>
            <a:r>
              <a:rPr lang="en-US" altLang="zh-CN" sz="2400">
                <a:latin typeface="Cambria" pitchFamily="18" charset="0"/>
                <a:ea typeface="华文楷体"/>
                <a:cs typeface="华文楷体"/>
              </a:rPr>
              <a:t>         7.</a:t>
            </a:r>
            <a:r>
              <a:rPr lang="zh-CN" altLang="zh-CN" sz="2400">
                <a:latin typeface="Cambria" pitchFamily="18" charset="0"/>
                <a:ea typeface="华文楷体"/>
                <a:cs typeface="华文楷体"/>
              </a:rPr>
              <a:t>事业单位中的党支部，保证监督改革发展正确方向，参与重要决策，服务人才成长，促进事业发展。事业单位中发挥领导作用的党支部，对重大问题进行讨论和作出决定。</a:t>
            </a:r>
          </a:p>
        </p:txBody>
      </p:sp>
      <p:sp>
        <p:nvSpPr>
          <p:cNvPr id="15" name="TextBox 14"/>
          <p:cNvSpPr txBox="1">
            <a:spLocks noChangeArrowheads="1"/>
          </p:cNvSpPr>
          <p:nvPr/>
        </p:nvSpPr>
        <p:spPr bwMode="auto">
          <a:xfrm>
            <a:off x="1144588" y="3208338"/>
            <a:ext cx="8526462" cy="1200150"/>
          </a:xfrm>
          <a:prstGeom prst="rect">
            <a:avLst/>
          </a:prstGeom>
          <a:noFill/>
          <a:ln w="9525">
            <a:noFill/>
            <a:miter lim="800000"/>
            <a:headEnd/>
            <a:tailEnd/>
          </a:ln>
        </p:spPr>
        <p:txBody>
          <a:bodyPr>
            <a:spAutoFit/>
          </a:bodyPr>
          <a:lstStyle/>
          <a:p>
            <a:pPr algn="just"/>
            <a:r>
              <a:rPr lang="en-US" altLang="zh-CN" sz="2400" b="1">
                <a:solidFill>
                  <a:srgbClr val="002060"/>
                </a:solidFill>
                <a:ea typeface="华文楷体"/>
                <a:cs typeface="华文楷体"/>
                <a:sym typeface="Arial" charset="0"/>
              </a:rPr>
              <a:t>      </a:t>
            </a:r>
            <a:r>
              <a:rPr lang="en-US" altLang="zh-CN" sz="2400">
                <a:latin typeface="Cambria" pitchFamily="18" charset="0"/>
                <a:ea typeface="华文楷体"/>
                <a:cs typeface="华文楷体"/>
                <a:sym typeface="Arial" charset="0"/>
              </a:rPr>
              <a:t>8.</a:t>
            </a:r>
            <a:r>
              <a:rPr lang="zh-CN" altLang="zh-CN" sz="2400">
                <a:latin typeface="Cambria" pitchFamily="18" charset="0"/>
                <a:ea typeface="华文楷体"/>
                <a:cs typeface="华文楷体"/>
              </a:rPr>
              <a:t>各级党和国家机关中的党支部，围绕服务中心、建设队伍开展工作，发挥对党员的教育、管理、监督作用，协助本部门行政负责人完成任务、改进工作。</a:t>
            </a:r>
            <a:endParaRPr lang="zh-CN" altLang="en-US" sz="2400" b="1">
              <a:solidFill>
                <a:srgbClr val="002060"/>
              </a:solidFill>
              <a:ea typeface="华文楷体"/>
              <a:cs typeface="华文楷体"/>
            </a:endParaRPr>
          </a:p>
        </p:txBody>
      </p:sp>
      <p:sp>
        <p:nvSpPr>
          <p:cNvPr id="128013" name="AutoShape 5" descr="https://ps.ssl.qhimg.com/sdmt/214_132_100/t01c2169380527d6805.webp"/>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zh-CN" altLang="en-US">
              <a:latin typeface="Cambria" pitchFamily="18" charset="0"/>
              <a:ea typeface="华文楷体"/>
              <a:cs typeface="华文楷体"/>
            </a:endParaRPr>
          </a:p>
        </p:txBody>
      </p:sp>
      <p:sp>
        <p:nvSpPr>
          <p:cNvPr id="128014" name="AutoShape 7" descr="https://ps.ssl.qhimg.com/sdmt/214_132_100/t01c2169380527d6805.webp"/>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zh-CN" altLang="en-US">
              <a:latin typeface="Cambria" pitchFamily="18" charset="0"/>
              <a:ea typeface="华文楷体"/>
              <a:cs typeface="华文楷体"/>
            </a:endParaRPr>
          </a:p>
        </p:txBody>
      </p:sp>
      <p:sp>
        <p:nvSpPr>
          <p:cNvPr id="128015" name="TextBox 17"/>
          <p:cNvSpPr txBox="1">
            <a:spLocks noChangeArrowheads="1"/>
          </p:cNvSpPr>
          <p:nvPr/>
        </p:nvSpPr>
        <p:spPr bwMode="auto">
          <a:xfrm>
            <a:off x="1979613" y="1646238"/>
            <a:ext cx="6335712" cy="368300"/>
          </a:xfrm>
          <a:prstGeom prst="rect">
            <a:avLst/>
          </a:prstGeom>
          <a:noFill/>
          <a:ln w="9525">
            <a:noFill/>
            <a:miter lim="800000"/>
            <a:headEnd/>
            <a:tailEnd/>
          </a:ln>
        </p:spPr>
        <p:txBody>
          <a:bodyPr>
            <a:spAutoFit/>
          </a:bodyPr>
          <a:lstStyle/>
          <a:p>
            <a:endParaRPr lang="zh-CN" altLang="en-US">
              <a:latin typeface="Cambria" pitchFamily="18" charset="0"/>
              <a:ea typeface="华文楷体"/>
              <a:cs typeface="华文楷体"/>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edg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defRPr/>
            </a:pPr>
            <a:endParaRPr lang="en-US" altLang="zh-CN" sz="1100" dirty="0">
              <a:ea typeface="楷体" panose="02010609060101010101" pitchFamily="49" charset="-122"/>
            </a:endParaRPr>
          </a:p>
        </p:txBody>
      </p:sp>
      <p:pic>
        <p:nvPicPr>
          <p:cNvPr id="129029" name="Picture 4" descr="C:\Documents and Settings\Administrator\桌面\图片\党1.png"/>
          <p:cNvPicPr>
            <a:picLocks noChangeAspect="1" noChangeArrowheads="1"/>
          </p:cNvPicPr>
          <p:nvPr/>
        </p:nvPicPr>
        <p:blipFill>
          <a:blip r:embed="rId5"/>
          <a:srcRect/>
          <a:stretch>
            <a:fillRect/>
          </a:stretch>
        </p:blipFill>
        <p:spPr bwMode="auto">
          <a:xfrm>
            <a:off x="0" y="0"/>
            <a:ext cx="1366838" cy="1266825"/>
          </a:xfrm>
          <a:prstGeom prst="rect">
            <a:avLst/>
          </a:prstGeom>
          <a:noFill/>
          <a:ln w="9525">
            <a:noFill/>
            <a:miter lim="800000"/>
            <a:headEnd/>
            <a:tailEnd/>
          </a:ln>
        </p:spPr>
      </p:pic>
      <p:sp>
        <p:nvSpPr>
          <p:cNvPr id="129030"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FB8F2902-B707-46D3-9963-2903E25C993E}" type="slidenum">
              <a:rPr lang="zh-CN" altLang="en-US"/>
              <a:pPr>
                <a:defRPr/>
              </a:pPr>
              <a:t>17</a:t>
            </a:fld>
            <a:endParaRPr lang="zh-CN" altLang="en-US"/>
          </a:p>
        </p:txBody>
      </p:sp>
      <p:sp>
        <p:nvSpPr>
          <p:cNvPr id="129033" name="矩形 19"/>
          <p:cNvSpPr>
            <a:spLocks noChangeArrowheads="1"/>
          </p:cNvSpPr>
          <p:nvPr/>
        </p:nvSpPr>
        <p:spPr bwMode="auto">
          <a:xfrm>
            <a:off x="3119438" y="684213"/>
            <a:ext cx="3690937"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党支部的重点任务</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第五节</a:t>
            </a:r>
            <a:endParaRPr lang="zh-CN" altLang="en-US" sz="2400" noProof="1">
              <a:latin typeface="楷体" panose="02010609060101010101" pitchFamily="49" charset="-122"/>
              <a:ea typeface="楷体" panose="02010609060101010101" pitchFamily="49" charset="-122"/>
              <a:sym typeface="+mn-ea"/>
            </a:endParaRPr>
          </a:p>
        </p:txBody>
      </p:sp>
      <p:sp>
        <p:nvSpPr>
          <p:cNvPr id="15" name="TextBox 14"/>
          <p:cNvSpPr txBox="1">
            <a:spLocks noChangeArrowheads="1"/>
          </p:cNvSpPr>
          <p:nvPr/>
        </p:nvSpPr>
        <p:spPr bwMode="auto">
          <a:xfrm>
            <a:off x="1220788" y="1809750"/>
            <a:ext cx="8528050" cy="1568450"/>
          </a:xfrm>
          <a:prstGeom prst="rect">
            <a:avLst/>
          </a:prstGeom>
          <a:noFill/>
          <a:ln w="9525">
            <a:noFill/>
            <a:miter lim="800000"/>
            <a:headEnd/>
            <a:tailEnd/>
          </a:ln>
        </p:spPr>
        <p:txBody>
          <a:bodyPr>
            <a:spAutoFit/>
          </a:bodyPr>
          <a:lstStyle/>
          <a:p>
            <a:pPr algn="just"/>
            <a:r>
              <a:rPr lang="en-US" altLang="zh-CN" sz="2400" b="1">
                <a:solidFill>
                  <a:srgbClr val="002060"/>
                </a:solidFill>
                <a:ea typeface="华文楷体"/>
                <a:cs typeface="华文楷体"/>
                <a:sym typeface="Arial" charset="0"/>
              </a:rPr>
              <a:t>      </a:t>
            </a:r>
            <a:r>
              <a:rPr lang="en-US" altLang="zh-CN" sz="2400">
                <a:latin typeface="Cambria" pitchFamily="18" charset="0"/>
                <a:ea typeface="华文楷体"/>
                <a:cs typeface="华文楷体"/>
                <a:sym typeface="Arial" charset="0"/>
              </a:rPr>
              <a:t>9.</a:t>
            </a:r>
            <a:r>
              <a:rPr lang="zh-CN" altLang="zh-CN" sz="2400">
                <a:latin typeface="Cambria" pitchFamily="18" charset="0"/>
                <a:ea typeface="华文楷体"/>
                <a:cs typeface="华文楷体"/>
              </a:rPr>
              <a:t>流动党员党支部，组织流动党员开展政治学习，过好组织生活，进行民主评议，引导党员履行党员义务，行使党员权利，充分发挥作用。对组织关系不在本党支部的流动党员民主评议等情况，应当通报其组织关系所在党支部。 </a:t>
            </a:r>
            <a:endParaRPr lang="zh-CN" altLang="en-US" sz="2400" b="1">
              <a:solidFill>
                <a:srgbClr val="002060"/>
              </a:solidFill>
              <a:ea typeface="华文楷体"/>
              <a:cs typeface="华文楷体"/>
            </a:endParaRPr>
          </a:p>
        </p:txBody>
      </p:sp>
      <p:sp>
        <p:nvSpPr>
          <p:cNvPr id="129036" name="AutoShape 5" descr="https://ps.ssl.qhimg.com/sdmt/214_132_100/t01c2169380527d6805.webp"/>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zh-CN" altLang="en-US">
              <a:latin typeface="Cambria" pitchFamily="18" charset="0"/>
              <a:ea typeface="华文楷体"/>
              <a:cs typeface="华文楷体"/>
            </a:endParaRPr>
          </a:p>
        </p:txBody>
      </p:sp>
      <p:sp>
        <p:nvSpPr>
          <p:cNvPr id="129037" name="AutoShape 7" descr="https://ps.ssl.qhimg.com/sdmt/214_132_100/t01c2169380527d6805.webp"/>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zh-CN" altLang="en-US">
              <a:latin typeface="Cambria" pitchFamily="18" charset="0"/>
              <a:ea typeface="华文楷体"/>
              <a:cs typeface="华文楷体"/>
            </a:endParaRPr>
          </a:p>
        </p:txBody>
      </p:sp>
      <p:sp>
        <p:nvSpPr>
          <p:cNvPr id="129038" name="TextBox 17"/>
          <p:cNvSpPr txBox="1">
            <a:spLocks noChangeArrowheads="1"/>
          </p:cNvSpPr>
          <p:nvPr/>
        </p:nvSpPr>
        <p:spPr bwMode="auto">
          <a:xfrm>
            <a:off x="1990725" y="1612900"/>
            <a:ext cx="6335713" cy="369888"/>
          </a:xfrm>
          <a:prstGeom prst="rect">
            <a:avLst/>
          </a:prstGeom>
          <a:noFill/>
          <a:ln w="9525">
            <a:noFill/>
            <a:miter lim="800000"/>
            <a:headEnd/>
            <a:tailEnd/>
          </a:ln>
        </p:spPr>
        <p:txBody>
          <a:bodyPr>
            <a:spAutoFit/>
          </a:bodyPr>
          <a:lstStyle/>
          <a:p>
            <a:endParaRPr lang="zh-CN" altLang="en-US">
              <a:latin typeface="Cambria" pitchFamily="18" charset="0"/>
              <a:ea typeface="华文楷体"/>
              <a:cs typeface="华文楷体"/>
            </a:endParaRPr>
          </a:p>
        </p:txBody>
      </p:sp>
      <p:sp>
        <p:nvSpPr>
          <p:cNvPr id="25" name="TextBox 24"/>
          <p:cNvSpPr txBox="1">
            <a:spLocks noChangeArrowheads="1"/>
          </p:cNvSpPr>
          <p:nvPr/>
        </p:nvSpPr>
        <p:spPr bwMode="auto">
          <a:xfrm>
            <a:off x="1181100" y="3654425"/>
            <a:ext cx="8542338" cy="1200150"/>
          </a:xfrm>
          <a:prstGeom prst="rect">
            <a:avLst/>
          </a:prstGeom>
          <a:noFill/>
          <a:ln w="9525">
            <a:noFill/>
            <a:miter lim="800000"/>
            <a:headEnd/>
            <a:tailEnd/>
          </a:ln>
        </p:spPr>
        <p:txBody>
          <a:bodyPr>
            <a:spAutoFit/>
          </a:bodyPr>
          <a:lstStyle/>
          <a:p>
            <a:pPr algn="just"/>
            <a:r>
              <a:rPr lang="en-US" altLang="zh-CN" sz="2400">
                <a:latin typeface="Cambria" pitchFamily="18" charset="0"/>
                <a:ea typeface="华文楷体"/>
                <a:cs typeface="华文楷体"/>
              </a:rPr>
              <a:t>       10.</a:t>
            </a:r>
            <a:r>
              <a:rPr lang="zh-CN" altLang="zh-CN" sz="2400">
                <a:latin typeface="Cambria" pitchFamily="18" charset="0"/>
                <a:ea typeface="华文楷体"/>
                <a:cs typeface="华文楷体"/>
              </a:rPr>
              <a:t>离退休干部职工党支部，宣传执行党的路线方针政策，根据党员实际情况，组织参加学习，开展党的组织生活，听取意见建议，引导他们结合自身实际发挥作用。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slide(fromBottom)">
                                      <p:cBhvr>
                                        <p:cTn id="1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 action="ppaction://hlinkshowjump?jump=nextslide"/>
          </p:cNvPr>
          <p:cNvSpPr txBox="1">
            <a:spLocks noChangeArrowheads="1"/>
          </p:cNvSpPr>
          <p:nvPr/>
        </p:nvSpPr>
        <p:spPr bwMode="auto">
          <a:xfrm>
            <a:off x="1250950" y="2428875"/>
            <a:ext cx="9226550" cy="708025"/>
          </a:xfrm>
          <a:prstGeom prst="rect">
            <a:avLst/>
          </a:prstGeom>
          <a:noFill/>
          <a:ln w="9525">
            <a:noFill/>
            <a:miter lim="800000"/>
            <a:headEnd/>
            <a:tailEnd/>
          </a:ln>
        </p:spPr>
        <p:txBody>
          <a:bodyPr>
            <a:spAutoFit/>
          </a:bodyPr>
          <a:lstStyle/>
          <a:p>
            <a:pPr algn="ctr">
              <a:buFont typeface="Arial" charset="0"/>
              <a:buNone/>
            </a:pPr>
            <a:r>
              <a:rPr lang="zh-CN" altLang="en-US" sz="4000" b="1">
                <a:solidFill>
                  <a:srgbClr val="FFFF00"/>
                </a:solidFill>
                <a:latin typeface="微软雅黑" pitchFamily="34" charset="-122"/>
                <a:ea typeface="微软雅黑" pitchFamily="34" charset="-122"/>
              </a:rPr>
              <a:t>落实好“三会一课”制度</a:t>
            </a:r>
          </a:p>
        </p:txBody>
      </p:sp>
      <p:grpSp>
        <p:nvGrpSpPr>
          <p:cNvPr id="3" name="组合 3"/>
          <p:cNvGrpSpPr>
            <a:grpSpLocks/>
          </p:cNvGrpSpPr>
          <p:nvPr/>
        </p:nvGrpSpPr>
        <p:grpSpPr bwMode="auto">
          <a:xfrm>
            <a:off x="1257300" y="1077913"/>
            <a:ext cx="2552700" cy="1414462"/>
            <a:chOff x="-28501" y="-20218"/>
            <a:chExt cx="1913434" cy="1416011"/>
          </a:xfrm>
        </p:grpSpPr>
        <p:pic>
          <p:nvPicPr>
            <p:cNvPr id="130053" name="对角圆角矩形 41"/>
            <p:cNvPicPr>
              <a:picLocks noChangeArrowheads="1"/>
            </p:cNvPicPr>
            <p:nvPr/>
          </p:nvPicPr>
          <p:blipFill>
            <a:blip r:embed="rId2"/>
            <a:srcRect/>
            <a:stretch>
              <a:fillRect/>
            </a:stretch>
          </p:blipFill>
          <p:spPr bwMode="auto">
            <a:xfrm>
              <a:off x="-28501" y="-20218"/>
              <a:ext cx="1913434" cy="1416011"/>
            </a:xfrm>
            <a:prstGeom prst="rect">
              <a:avLst/>
            </a:prstGeom>
            <a:noFill/>
            <a:ln w="9525">
              <a:noFill/>
              <a:miter lim="800000"/>
              <a:headEnd/>
              <a:tailEnd/>
            </a:ln>
          </p:spPr>
        </p:pic>
        <p:sp>
          <p:nvSpPr>
            <p:cNvPr id="130054" name="TextBox 5">
              <a:hlinkClick r:id="" action="ppaction://hlinkshowjump?jump=nextslide"/>
            </p:cNvPr>
            <p:cNvSpPr txBox="1">
              <a:spLocks noChangeArrowheads="1"/>
            </p:cNvSpPr>
            <p:nvPr/>
          </p:nvSpPr>
          <p:spPr bwMode="auto">
            <a:xfrm>
              <a:off x="119018" y="77883"/>
              <a:ext cx="1215025" cy="523793"/>
            </a:xfrm>
            <a:prstGeom prst="rect">
              <a:avLst/>
            </a:prstGeom>
            <a:noFill/>
            <a:ln w="9525">
              <a:noFill/>
              <a:miter lim="800000"/>
              <a:headEnd/>
              <a:tailEnd/>
            </a:ln>
          </p:spPr>
          <p:txBody>
            <a:bodyPr wrap="none">
              <a:spAutoFit/>
            </a:bodyPr>
            <a:lstStyle/>
            <a:p>
              <a:pPr algn="dist">
                <a:buFont typeface="Arial" charset="0"/>
                <a:buNone/>
              </a:pPr>
              <a:r>
                <a:rPr lang="zh-CN" altLang="en-US" sz="2800" b="1">
                  <a:solidFill>
                    <a:srgbClr val="FFFF00"/>
                  </a:solidFill>
                  <a:latin typeface="微软雅黑" pitchFamily="34" charset="-122"/>
                  <a:ea typeface="微软雅黑" pitchFamily="34" charset="-122"/>
                </a:rPr>
                <a:t>第二部分</a:t>
              </a:r>
            </a:p>
          </p:txBody>
        </p:sp>
      </p:grpSp>
      <p:pic>
        <p:nvPicPr>
          <p:cNvPr id="130051" name="Picture 2" descr="C:\Users\PC\Desktop\zqq\image3.png"/>
          <p:cNvPicPr>
            <a:picLocks noChangeAspect="1" noChangeArrowheads="1"/>
          </p:cNvPicPr>
          <p:nvPr/>
        </p:nvPicPr>
        <p:blipFill>
          <a:blip r:embed="rId3"/>
          <a:srcRect l="4849" t="29688"/>
          <a:stretch>
            <a:fillRect/>
          </a:stretch>
        </p:blipFill>
        <p:spPr bwMode="auto">
          <a:xfrm>
            <a:off x="5402263" y="4076700"/>
            <a:ext cx="6789737" cy="2520950"/>
          </a:xfrm>
          <a:prstGeom prst="rect">
            <a:avLst/>
          </a:prstGeom>
          <a:noFill/>
          <a:ln w="9525">
            <a:noFill/>
            <a:miter lim="800000"/>
            <a:headEnd/>
            <a:tailEnd/>
          </a:ln>
        </p:spPr>
      </p:pic>
      <p:pic>
        <p:nvPicPr>
          <p:cNvPr id="130052" name="Picture 4" descr="C:\Documents and Settings\Administrator\桌面\图片\党1.png"/>
          <p:cNvPicPr>
            <a:picLocks noChangeAspect="1" noChangeArrowheads="1"/>
          </p:cNvPicPr>
          <p:nvPr/>
        </p:nvPicPr>
        <p:blipFill>
          <a:blip r:embed="rId4"/>
          <a:srcRect/>
          <a:stretch>
            <a:fillRect/>
          </a:stretch>
        </p:blipFill>
        <p:spPr bwMode="auto">
          <a:xfrm>
            <a:off x="0" y="0"/>
            <a:ext cx="1189038" cy="11033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AutoShape 2" descr="高端蓝色国家电网舞台背景psd格式设计模板"/>
          <p:cNvSpPr>
            <a:spLocks noChangeAspect="1" noChangeArrowheads="1"/>
          </p:cNvSpPr>
          <p:nvPr/>
        </p:nvSpPr>
        <p:spPr bwMode="auto">
          <a:xfrm>
            <a:off x="207963" y="-144463"/>
            <a:ext cx="406400" cy="304801"/>
          </a:xfrm>
          <a:prstGeom prst="rect">
            <a:avLst/>
          </a:prstGeom>
          <a:noFill/>
          <a:ln w="9525">
            <a:noFill/>
            <a:miter lim="800000"/>
            <a:headEnd/>
            <a:tailEnd/>
          </a:ln>
        </p:spPr>
        <p:txBody>
          <a:bodyPr/>
          <a:lstStyle/>
          <a:p>
            <a:endParaRPr lang="zh-CN" altLang="en-US">
              <a:latin typeface="Cambria" pitchFamily="18" charset="0"/>
              <a:ea typeface="华文楷体"/>
              <a:cs typeface="华文楷体"/>
            </a:endParaRPr>
          </a:p>
        </p:txBody>
      </p:sp>
      <p:sp>
        <p:nvSpPr>
          <p:cNvPr id="131074" name="AutoShape 4" descr="高端蓝色国家电网舞台背景psd格式设计模板"/>
          <p:cNvSpPr>
            <a:spLocks noChangeAspect="1" noChangeArrowheads="1"/>
          </p:cNvSpPr>
          <p:nvPr/>
        </p:nvSpPr>
        <p:spPr bwMode="auto">
          <a:xfrm>
            <a:off x="207963" y="-144463"/>
            <a:ext cx="406400" cy="304801"/>
          </a:xfrm>
          <a:prstGeom prst="rect">
            <a:avLst/>
          </a:prstGeom>
          <a:noFill/>
          <a:ln w="9525">
            <a:noFill/>
            <a:miter lim="800000"/>
            <a:headEnd/>
            <a:tailEnd/>
          </a:ln>
        </p:spPr>
        <p:txBody>
          <a:bodyPr/>
          <a:lstStyle/>
          <a:p>
            <a:endParaRPr lang="zh-CN" altLang="en-US">
              <a:latin typeface="Cambria" pitchFamily="18" charset="0"/>
              <a:ea typeface="华文楷体"/>
              <a:cs typeface="华文楷体"/>
            </a:endParaRPr>
          </a:p>
        </p:txBody>
      </p:sp>
      <p:sp>
        <p:nvSpPr>
          <p:cNvPr id="131075" name="矩形 6"/>
          <p:cNvSpPr>
            <a:spLocks noChangeArrowheads="1"/>
          </p:cNvSpPr>
          <p:nvPr/>
        </p:nvSpPr>
        <p:spPr bwMode="auto">
          <a:xfrm>
            <a:off x="1397000" y="812800"/>
            <a:ext cx="9558338" cy="1570038"/>
          </a:xfrm>
          <a:prstGeom prst="rect">
            <a:avLst/>
          </a:prstGeom>
          <a:noFill/>
          <a:ln w="9525">
            <a:noFill/>
            <a:miter lim="800000"/>
            <a:headEnd/>
            <a:tailEnd/>
          </a:ln>
        </p:spPr>
        <p:txBody>
          <a:bodyPr>
            <a:spAutoFit/>
          </a:bodyPr>
          <a:lstStyle/>
          <a:p>
            <a:pPr algn="just"/>
            <a:r>
              <a:rPr lang="zh-CN" altLang="en-US" sz="2400">
                <a:latin typeface="Cambria" pitchFamily="18" charset="0"/>
                <a:ea typeface="华文楷体"/>
                <a:cs typeface="华文楷体"/>
              </a:rPr>
              <a:t>       </a:t>
            </a:r>
            <a:r>
              <a:rPr lang="en-US" altLang="zh-CN" sz="2400">
                <a:solidFill>
                  <a:srgbClr val="00B0F0"/>
                </a:solidFill>
                <a:latin typeface="Cambria" pitchFamily="18" charset="0"/>
                <a:ea typeface="华文楷体"/>
                <a:cs typeface="华文楷体"/>
              </a:rPr>
              <a:t>1921</a:t>
            </a:r>
            <a:r>
              <a:rPr lang="zh-CN" altLang="en-US" sz="2400">
                <a:solidFill>
                  <a:srgbClr val="00B0F0"/>
                </a:solidFill>
                <a:latin typeface="Cambria" pitchFamily="18" charset="0"/>
                <a:ea typeface="华文楷体"/>
                <a:cs typeface="华文楷体"/>
              </a:rPr>
              <a:t>年党的一大通过的第一个党纲就对党内上下级组织关系作了明确规定：“地方执行委员会的财政、活动和政策，必须接受中央执行委员会的监督。”</a:t>
            </a:r>
            <a:endParaRPr lang="en-US" altLang="zh-CN" sz="2400">
              <a:solidFill>
                <a:srgbClr val="00B0F0"/>
              </a:solidFill>
              <a:latin typeface="Cambria" pitchFamily="18" charset="0"/>
              <a:ea typeface="华文楷体"/>
              <a:cs typeface="华文楷体"/>
            </a:endParaRPr>
          </a:p>
          <a:p>
            <a:pPr algn="just"/>
            <a:endParaRPr lang="zh-CN" altLang="en-US" sz="2400">
              <a:solidFill>
                <a:srgbClr val="00B0F0"/>
              </a:solidFill>
              <a:latin typeface="Cambria" pitchFamily="18" charset="0"/>
              <a:ea typeface="华文楷体"/>
              <a:cs typeface="华文楷体"/>
            </a:endParaRPr>
          </a:p>
        </p:txBody>
      </p:sp>
      <p:pic>
        <p:nvPicPr>
          <p:cNvPr id="131076" name="Picture 4" descr="C:\Documents and Settings\Administrator\桌面\图片\党1.png"/>
          <p:cNvPicPr>
            <a:picLocks noChangeAspect="1" noChangeArrowheads="1"/>
          </p:cNvPicPr>
          <p:nvPr/>
        </p:nvPicPr>
        <p:blipFill>
          <a:blip r:embed="rId3"/>
          <a:srcRect/>
          <a:stretch>
            <a:fillRect/>
          </a:stretch>
        </p:blipFill>
        <p:spPr bwMode="auto">
          <a:xfrm>
            <a:off x="0" y="0"/>
            <a:ext cx="1397000" cy="971550"/>
          </a:xfrm>
          <a:prstGeom prst="rect">
            <a:avLst/>
          </a:prstGeom>
          <a:noFill/>
          <a:ln w="9525">
            <a:noFill/>
            <a:miter lim="800000"/>
            <a:headEnd/>
            <a:tailEnd/>
          </a:ln>
        </p:spPr>
      </p:pic>
      <p:pic>
        <p:nvPicPr>
          <p:cNvPr id="66562" name="Picture 2" descr="http://p0.so.qhimgs1.com/bdr/_240_/t01eb65eb8cd276a55a.jpg"/>
          <p:cNvPicPr>
            <a:picLocks noChangeAspect="1" noChangeArrowheads="1"/>
          </p:cNvPicPr>
          <p:nvPr/>
        </p:nvPicPr>
        <p:blipFill>
          <a:blip r:embed="rId4"/>
          <a:srcRect/>
          <a:stretch>
            <a:fillRect/>
          </a:stretch>
        </p:blipFill>
        <p:spPr bwMode="auto">
          <a:xfrm>
            <a:off x="2044700" y="2578100"/>
            <a:ext cx="8534400" cy="34845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box(in)">
                                      <p:cBhvr>
                                        <p:cTn id="7" dur="1000"/>
                                        <p:tgtEl>
                                          <p:spTgt spid="66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11113"/>
            <a:ext cx="12192000" cy="6858000"/>
          </a:xfrm>
          <a:prstGeom prst="rect">
            <a:avLst/>
          </a:prstGeom>
          <a:solidFill>
            <a:schemeClr val="bg1">
              <a:alpha val="70000"/>
            </a:schemeClr>
          </a:solidFill>
          <a:ln>
            <a:solidFill>
              <a:schemeClr val="tx1">
                <a:alpha val="91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defRPr/>
            </a:pPr>
            <a:endParaRPr lang="en-US" altLang="zh-CN" sz="1100" dirty="0">
              <a:ea typeface="楷体" panose="02010609060101010101" pitchFamily="49" charset="-122"/>
            </a:endParaRPr>
          </a:p>
        </p:txBody>
      </p:sp>
      <p:pic>
        <p:nvPicPr>
          <p:cNvPr id="113669" name="Picture 4" descr="C:\Documents and Settings\Administrator\桌面\图片\党1.png"/>
          <p:cNvPicPr>
            <a:picLocks noChangeAspect="1" noChangeArrowheads="1"/>
          </p:cNvPicPr>
          <p:nvPr/>
        </p:nvPicPr>
        <p:blipFill>
          <a:blip r:embed="rId5"/>
          <a:srcRect/>
          <a:stretch>
            <a:fillRect/>
          </a:stretch>
        </p:blipFill>
        <p:spPr bwMode="auto">
          <a:xfrm>
            <a:off x="0" y="0"/>
            <a:ext cx="1420813" cy="1317625"/>
          </a:xfrm>
          <a:prstGeom prst="rect">
            <a:avLst/>
          </a:prstGeom>
          <a:noFill/>
          <a:ln w="9525">
            <a:noFill/>
            <a:miter lim="800000"/>
            <a:headEnd/>
            <a:tailEnd/>
          </a:ln>
        </p:spPr>
      </p:pic>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BA973865-0AD8-4E8F-8562-FE0F1AA02FC6}" type="slidenum">
              <a:rPr lang="zh-CN" altLang="en-US"/>
              <a:pPr>
                <a:defRPr/>
              </a:pPr>
              <a:t>2</a:t>
            </a:fld>
            <a:endParaRPr lang="zh-CN" altLang="en-US"/>
          </a:p>
        </p:txBody>
      </p:sp>
      <p:sp>
        <p:nvSpPr>
          <p:cNvPr id="17" name="TextBox 16"/>
          <p:cNvSpPr txBox="1">
            <a:spLocks noChangeArrowheads="1"/>
          </p:cNvSpPr>
          <p:nvPr/>
        </p:nvSpPr>
        <p:spPr bwMode="auto">
          <a:xfrm>
            <a:off x="1011238" y="1279525"/>
            <a:ext cx="6508750" cy="1570038"/>
          </a:xfrm>
          <a:prstGeom prst="rect">
            <a:avLst/>
          </a:prstGeom>
          <a:noFill/>
          <a:ln w="9525">
            <a:noFill/>
            <a:miter lim="800000"/>
            <a:headEnd/>
            <a:tailEnd/>
          </a:ln>
        </p:spPr>
        <p:txBody>
          <a:bodyPr>
            <a:spAutoFit/>
          </a:bodyPr>
          <a:lstStyle/>
          <a:p>
            <a:pPr algn="just"/>
            <a:r>
              <a:rPr lang="en-US" altLang="zh-CN" sz="2400">
                <a:latin typeface="Cambria" pitchFamily="18" charset="0"/>
                <a:ea typeface="华文楷体"/>
                <a:cs typeface="华文楷体"/>
              </a:rPr>
              <a:t>         </a:t>
            </a:r>
            <a:r>
              <a:rPr lang="zh-CN" altLang="zh-CN" sz="2400">
                <a:latin typeface="Cambria" pitchFamily="18" charset="0"/>
                <a:ea typeface="华文楷体"/>
                <a:cs typeface="华文楷体"/>
              </a:rPr>
              <a:t>近日，中共中央印发了《中国共产党支部工作条例（试行）》，并且于</a:t>
            </a:r>
            <a:r>
              <a:rPr lang="en-US" altLang="zh-CN" sz="2400">
                <a:latin typeface="Cambria" pitchFamily="18" charset="0"/>
                <a:ea typeface="华文楷体"/>
                <a:cs typeface="华文楷体"/>
              </a:rPr>
              <a:t>10</a:t>
            </a:r>
            <a:r>
              <a:rPr lang="zh-CN" altLang="zh-CN" sz="2400">
                <a:latin typeface="Cambria" pitchFamily="18" charset="0"/>
                <a:ea typeface="华文楷体"/>
                <a:cs typeface="华文楷体"/>
              </a:rPr>
              <a:t>月</a:t>
            </a:r>
            <a:r>
              <a:rPr lang="en-US" altLang="zh-CN" sz="2400">
                <a:latin typeface="Cambria" pitchFamily="18" charset="0"/>
                <a:ea typeface="华文楷体"/>
                <a:cs typeface="华文楷体"/>
              </a:rPr>
              <a:t>28</a:t>
            </a:r>
            <a:r>
              <a:rPr lang="zh-CN" altLang="zh-CN" sz="2400">
                <a:latin typeface="Cambria" pitchFamily="18" charset="0"/>
                <a:ea typeface="华文楷体"/>
                <a:cs typeface="华文楷体"/>
              </a:rPr>
              <a:t>日正式施行。《条例》共分</a:t>
            </a:r>
            <a:r>
              <a:rPr lang="en-US" altLang="zh-CN" sz="2400">
                <a:latin typeface="Cambria" pitchFamily="18" charset="0"/>
                <a:ea typeface="华文楷体"/>
                <a:cs typeface="华文楷体"/>
              </a:rPr>
              <a:t>8</a:t>
            </a:r>
            <a:r>
              <a:rPr lang="zh-CN" altLang="zh-CN" sz="2400">
                <a:latin typeface="Cambria" pitchFamily="18" charset="0"/>
                <a:ea typeface="华文楷体"/>
                <a:cs typeface="华文楷体"/>
              </a:rPr>
              <a:t>章</a:t>
            </a:r>
            <a:r>
              <a:rPr lang="en-US" altLang="zh-CN" sz="2400">
                <a:latin typeface="Cambria" pitchFamily="18" charset="0"/>
                <a:ea typeface="华文楷体"/>
                <a:cs typeface="华文楷体"/>
              </a:rPr>
              <a:t>37</a:t>
            </a:r>
            <a:r>
              <a:rPr lang="zh-CN" altLang="zh-CN" sz="2400">
                <a:latin typeface="Cambria" pitchFamily="18" charset="0"/>
                <a:ea typeface="华文楷体"/>
                <a:cs typeface="华文楷体"/>
              </a:rPr>
              <a:t>条，内容全面、规定明确，覆盖了党支部建设的各领域、各方面。</a:t>
            </a:r>
          </a:p>
        </p:txBody>
      </p:sp>
      <p:pic>
        <p:nvPicPr>
          <p:cNvPr id="1028" name="Picture 4" descr="http://p5.img.cctvpic.com/photoworkspace/contentimg/2018/11/27/2018112711395879935.jpg"/>
          <p:cNvPicPr>
            <a:picLocks noChangeAspect="1" noChangeArrowheads="1"/>
          </p:cNvPicPr>
          <p:nvPr/>
        </p:nvPicPr>
        <p:blipFill>
          <a:blip r:embed="rId6"/>
          <a:srcRect/>
          <a:stretch>
            <a:fillRect/>
          </a:stretch>
        </p:blipFill>
        <p:spPr bwMode="auto">
          <a:xfrm>
            <a:off x="8169275" y="973138"/>
            <a:ext cx="2857500" cy="4162425"/>
          </a:xfrm>
          <a:prstGeom prst="rect">
            <a:avLst/>
          </a:prstGeom>
          <a:noFill/>
          <a:ln>
            <a:solidFill>
              <a:schemeClr val="accent1">
                <a:alpha val="69000"/>
              </a:schemeClr>
            </a:solidFill>
          </a:ln>
          <a:effectLst>
            <a:outerShdw blurRad="50800" dist="50800" dir="5400000" algn="ctr" rotWithShape="0">
              <a:srgbClr val="000000"/>
            </a:outerShdw>
          </a:effectLst>
        </p:spPr>
      </p:pic>
      <p:sp>
        <p:nvSpPr>
          <p:cNvPr id="113674" name="TextBox 10"/>
          <p:cNvSpPr txBox="1">
            <a:spLocks noChangeArrowheads="1"/>
          </p:cNvSpPr>
          <p:nvPr/>
        </p:nvSpPr>
        <p:spPr bwMode="auto">
          <a:xfrm>
            <a:off x="1090613" y="3702050"/>
            <a:ext cx="6445250" cy="368300"/>
          </a:xfrm>
          <a:prstGeom prst="rect">
            <a:avLst/>
          </a:prstGeom>
          <a:noFill/>
          <a:ln w="9525">
            <a:noFill/>
            <a:miter lim="800000"/>
            <a:headEnd/>
            <a:tailEnd/>
          </a:ln>
        </p:spPr>
        <p:txBody>
          <a:bodyPr>
            <a:spAutoFit/>
          </a:bodyPr>
          <a:lstStyle/>
          <a:p>
            <a:r>
              <a:rPr lang="en-US" altLang="zh-CN">
                <a:latin typeface="Cambria" pitchFamily="18" charset="0"/>
                <a:ea typeface="华文楷体"/>
                <a:cs typeface="华文楷体"/>
              </a:rPr>
              <a:t>       </a:t>
            </a:r>
            <a:endParaRPr lang="zh-CN" altLang="en-US">
              <a:latin typeface="Cambria" pitchFamily="18" charset="0"/>
              <a:ea typeface="华文楷体"/>
              <a:cs typeface="华文楷体"/>
            </a:endParaRPr>
          </a:p>
        </p:txBody>
      </p:sp>
      <p:sp>
        <p:nvSpPr>
          <p:cNvPr id="12" name="流程图: 顺序访问存储器 11"/>
          <p:cNvSpPr/>
          <p:nvPr/>
        </p:nvSpPr>
        <p:spPr>
          <a:xfrm>
            <a:off x="2147888" y="3106738"/>
            <a:ext cx="4748212" cy="2555875"/>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n-US" altLang="zh-CN" sz="2400" dirty="0"/>
              <a:t>       </a:t>
            </a:r>
            <a:r>
              <a:rPr lang="zh-CN" altLang="zh-CN" sz="2400" dirty="0">
                <a:solidFill>
                  <a:srgbClr val="FFFF00"/>
                </a:solidFill>
              </a:rPr>
              <a:t>《条例》是我们党历史上第一部关于党支部工作的基础主干法规，是新时代党支部建设的基本遵循。</a:t>
            </a:r>
            <a:endParaRPr lang="zh-CN" alt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1" nodeType="clickEffect">
                                  <p:stCondLst>
                                    <p:cond delay="0"/>
                                  </p:stCondLst>
                                  <p:iterate type="lt">
                                    <p:tmPct val="50000"/>
                                  </p:iterate>
                                  <p:childTnLst>
                                    <p:set>
                                      <p:cBhvr>
                                        <p:cTn id="6" dur="1" fill="hold">
                                          <p:stCondLst>
                                            <p:cond delay="0"/>
                                          </p:stCondLst>
                                        </p:cTn>
                                        <p:tgtEl>
                                          <p:spTgt spid="17"/>
                                        </p:tgtEl>
                                        <p:attrNameLst>
                                          <p:attrName>style.visibility</p:attrName>
                                        </p:attrNameLst>
                                      </p:cBhvr>
                                      <p:to>
                                        <p:strVal val="visible"/>
                                      </p:to>
                                    </p:set>
                                    <p:anim calcmode="discrete" valueType="clr">
                                      <p:cBhvr override="childStyle">
                                        <p:cTn id="7"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
                                        </p:tgtEl>
                                        <p:attrNameLst>
                                          <p:attrName>fillcolor</p:attrName>
                                        </p:attrNameLst>
                                      </p:cBhvr>
                                      <p:tavLst>
                                        <p:tav tm="0">
                                          <p:val>
                                            <p:clrVal>
                                              <a:schemeClr val="accent2"/>
                                            </p:clrVal>
                                          </p:val>
                                        </p:tav>
                                        <p:tav tm="50000">
                                          <p:val>
                                            <p:clrVal>
                                              <a:schemeClr val="hlink"/>
                                            </p:clrVal>
                                          </p:val>
                                        </p:tav>
                                      </p:tavLst>
                                    </p:anim>
                                    <p:set>
                                      <p:cBhvr>
                                        <p:cTn id="9" dur="80"/>
                                        <p:tgtEl>
                                          <p:spTgt spid="1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heel(4)">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AutoShape 2" descr="高端蓝色国家电网舞台背景psd格式设计模板"/>
          <p:cNvSpPr>
            <a:spLocks noChangeAspect="1" noChangeArrowheads="1"/>
          </p:cNvSpPr>
          <p:nvPr/>
        </p:nvSpPr>
        <p:spPr bwMode="auto">
          <a:xfrm>
            <a:off x="207963" y="-144463"/>
            <a:ext cx="406400" cy="304801"/>
          </a:xfrm>
          <a:prstGeom prst="rect">
            <a:avLst/>
          </a:prstGeom>
          <a:noFill/>
          <a:ln w="9525">
            <a:noFill/>
            <a:miter lim="800000"/>
            <a:headEnd/>
            <a:tailEnd/>
          </a:ln>
        </p:spPr>
        <p:txBody>
          <a:bodyPr/>
          <a:lstStyle/>
          <a:p>
            <a:endParaRPr lang="zh-CN" altLang="en-US">
              <a:latin typeface="Cambria" pitchFamily="18" charset="0"/>
              <a:ea typeface="华文楷体"/>
              <a:cs typeface="华文楷体"/>
            </a:endParaRPr>
          </a:p>
        </p:txBody>
      </p:sp>
      <p:sp>
        <p:nvSpPr>
          <p:cNvPr id="133122" name="AutoShape 4" descr="高端蓝色国家电网舞台背景psd格式设计模板"/>
          <p:cNvSpPr>
            <a:spLocks noChangeAspect="1" noChangeArrowheads="1"/>
          </p:cNvSpPr>
          <p:nvPr/>
        </p:nvSpPr>
        <p:spPr bwMode="auto">
          <a:xfrm>
            <a:off x="207963" y="-144463"/>
            <a:ext cx="406400" cy="304801"/>
          </a:xfrm>
          <a:prstGeom prst="rect">
            <a:avLst/>
          </a:prstGeom>
          <a:noFill/>
          <a:ln w="9525">
            <a:noFill/>
            <a:miter lim="800000"/>
            <a:headEnd/>
            <a:tailEnd/>
          </a:ln>
        </p:spPr>
        <p:txBody>
          <a:bodyPr/>
          <a:lstStyle/>
          <a:p>
            <a:endParaRPr lang="zh-CN" altLang="en-US">
              <a:latin typeface="Cambria" pitchFamily="18" charset="0"/>
              <a:ea typeface="华文楷体"/>
              <a:cs typeface="华文楷体"/>
            </a:endParaRPr>
          </a:p>
        </p:txBody>
      </p:sp>
      <p:sp>
        <p:nvSpPr>
          <p:cNvPr id="133123" name="矩形 6"/>
          <p:cNvSpPr>
            <a:spLocks noChangeArrowheads="1"/>
          </p:cNvSpPr>
          <p:nvPr/>
        </p:nvSpPr>
        <p:spPr bwMode="auto">
          <a:xfrm>
            <a:off x="1397000" y="812800"/>
            <a:ext cx="9558338" cy="1938338"/>
          </a:xfrm>
          <a:prstGeom prst="rect">
            <a:avLst/>
          </a:prstGeom>
          <a:noFill/>
          <a:ln w="9525">
            <a:noFill/>
            <a:miter lim="800000"/>
            <a:headEnd/>
            <a:tailEnd/>
          </a:ln>
        </p:spPr>
        <p:txBody>
          <a:bodyPr>
            <a:spAutoFit/>
          </a:bodyPr>
          <a:lstStyle/>
          <a:p>
            <a:pPr algn="just"/>
            <a:r>
              <a:rPr lang="zh-CN" altLang="en-US" sz="2400">
                <a:latin typeface="Cambria" pitchFamily="18" charset="0"/>
                <a:ea typeface="华文楷体"/>
                <a:cs typeface="华文楷体"/>
              </a:rPr>
              <a:t>       </a:t>
            </a:r>
            <a:r>
              <a:rPr lang="zh-CN" altLang="en-US" sz="2400">
                <a:solidFill>
                  <a:srgbClr val="00B0F0"/>
                </a:solidFill>
                <a:latin typeface="Cambria" pitchFamily="18" charset="0"/>
                <a:ea typeface="华文楷体"/>
                <a:cs typeface="华文楷体"/>
              </a:rPr>
              <a:t>党的二大通过的第一部党章，对党员行为管理很严格，明确规定：“无故连续四个星期不为党服务，三个月不交纳党费的，要开除出党。”同时还特别强调：“言论和行动有违背党的章程和各执行决议案，无故连续两次不到会，泄露党的秘密的党员等都必须开除。”</a:t>
            </a:r>
            <a:endParaRPr lang="en-US" altLang="zh-CN" sz="2400">
              <a:solidFill>
                <a:srgbClr val="00B0F0"/>
              </a:solidFill>
              <a:latin typeface="Cambria" pitchFamily="18" charset="0"/>
              <a:ea typeface="华文楷体"/>
              <a:cs typeface="华文楷体"/>
            </a:endParaRPr>
          </a:p>
          <a:p>
            <a:pPr algn="just"/>
            <a:endParaRPr lang="zh-CN" altLang="en-US" sz="2400">
              <a:solidFill>
                <a:srgbClr val="00B0F0"/>
              </a:solidFill>
              <a:latin typeface="Cambria" pitchFamily="18" charset="0"/>
              <a:ea typeface="华文楷体"/>
              <a:cs typeface="华文楷体"/>
            </a:endParaRPr>
          </a:p>
        </p:txBody>
      </p:sp>
      <p:pic>
        <p:nvPicPr>
          <p:cNvPr id="133124" name="Picture 4" descr="C:\Documents and Settings\Administrator\桌面\图片\党1.png"/>
          <p:cNvPicPr>
            <a:picLocks noChangeAspect="1" noChangeArrowheads="1"/>
          </p:cNvPicPr>
          <p:nvPr/>
        </p:nvPicPr>
        <p:blipFill>
          <a:blip r:embed="rId3"/>
          <a:srcRect/>
          <a:stretch>
            <a:fillRect/>
          </a:stretch>
        </p:blipFill>
        <p:spPr bwMode="auto">
          <a:xfrm>
            <a:off x="0" y="0"/>
            <a:ext cx="1397000" cy="971550"/>
          </a:xfrm>
          <a:prstGeom prst="rect">
            <a:avLst/>
          </a:prstGeom>
          <a:noFill/>
          <a:ln w="9525">
            <a:noFill/>
            <a:miter lim="800000"/>
            <a:headEnd/>
            <a:tailEnd/>
          </a:ln>
        </p:spPr>
      </p:pic>
      <p:pic>
        <p:nvPicPr>
          <p:cNvPr id="133125" name="Picture 4" descr="http://p0.so.qhimgs1.com/bdr/_240_/t014eefc3ca463ca6fa.jpg"/>
          <p:cNvPicPr>
            <a:picLocks noChangeAspect="1" noChangeArrowheads="1"/>
          </p:cNvPicPr>
          <p:nvPr/>
        </p:nvPicPr>
        <p:blipFill>
          <a:blip r:embed="rId4"/>
          <a:srcRect/>
          <a:stretch>
            <a:fillRect/>
          </a:stretch>
        </p:blipFill>
        <p:spPr bwMode="auto">
          <a:xfrm>
            <a:off x="2471738" y="3343275"/>
            <a:ext cx="6996112" cy="2679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AutoShape 2" descr="高端蓝色国家电网舞台背景psd格式设计模板"/>
          <p:cNvSpPr>
            <a:spLocks noChangeAspect="1" noChangeArrowheads="1"/>
          </p:cNvSpPr>
          <p:nvPr/>
        </p:nvSpPr>
        <p:spPr bwMode="auto">
          <a:xfrm>
            <a:off x="207963" y="-144463"/>
            <a:ext cx="406400" cy="304801"/>
          </a:xfrm>
          <a:prstGeom prst="rect">
            <a:avLst/>
          </a:prstGeom>
          <a:noFill/>
          <a:ln w="9525">
            <a:noFill/>
            <a:miter lim="800000"/>
            <a:headEnd/>
            <a:tailEnd/>
          </a:ln>
        </p:spPr>
        <p:txBody>
          <a:bodyPr/>
          <a:lstStyle/>
          <a:p>
            <a:endParaRPr lang="zh-CN" altLang="en-US">
              <a:latin typeface="Cambria" pitchFamily="18" charset="0"/>
              <a:ea typeface="华文楷体"/>
              <a:cs typeface="华文楷体"/>
            </a:endParaRPr>
          </a:p>
        </p:txBody>
      </p:sp>
      <p:sp>
        <p:nvSpPr>
          <p:cNvPr id="135170" name="AutoShape 4" descr="高端蓝色国家电网舞台背景psd格式设计模板"/>
          <p:cNvSpPr>
            <a:spLocks noChangeAspect="1" noChangeArrowheads="1"/>
          </p:cNvSpPr>
          <p:nvPr/>
        </p:nvSpPr>
        <p:spPr bwMode="auto">
          <a:xfrm>
            <a:off x="207963" y="-144463"/>
            <a:ext cx="406400" cy="304801"/>
          </a:xfrm>
          <a:prstGeom prst="rect">
            <a:avLst/>
          </a:prstGeom>
          <a:noFill/>
          <a:ln w="9525">
            <a:noFill/>
            <a:miter lim="800000"/>
            <a:headEnd/>
            <a:tailEnd/>
          </a:ln>
        </p:spPr>
        <p:txBody>
          <a:bodyPr/>
          <a:lstStyle/>
          <a:p>
            <a:endParaRPr lang="zh-CN" altLang="en-US">
              <a:latin typeface="Cambria" pitchFamily="18" charset="0"/>
              <a:ea typeface="华文楷体"/>
              <a:cs typeface="华文楷体"/>
            </a:endParaRPr>
          </a:p>
        </p:txBody>
      </p:sp>
      <p:sp>
        <p:nvSpPr>
          <p:cNvPr id="135171" name="矩形 6"/>
          <p:cNvSpPr>
            <a:spLocks noChangeArrowheads="1"/>
          </p:cNvSpPr>
          <p:nvPr/>
        </p:nvSpPr>
        <p:spPr bwMode="auto">
          <a:xfrm>
            <a:off x="1397000" y="812800"/>
            <a:ext cx="9558338" cy="1570038"/>
          </a:xfrm>
          <a:prstGeom prst="rect">
            <a:avLst/>
          </a:prstGeom>
          <a:noFill/>
          <a:ln w="9525">
            <a:noFill/>
            <a:miter lim="800000"/>
            <a:headEnd/>
            <a:tailEnd/>
          </a:ln>
        </p:spPr>
        <p:txBody>
          <a:bodyPr>
            <a:spAutoFit/>
          </a:bodyPr>
          <a:lstStyle/>
          <a:p>
            <a:pPr algn="just"/>
            <a:r>
              <a:rPr lang="zh-CN" altLang="en-US" sz="2400">
                <a:latin typeface="Cambria" pitchFamily="18" charset="0"/>
                <a:ea typeface="华文楷体"/>
                <a:cs typeface="华文楷体"/>
              </a:rPr>
              <a:t>      </a:t>
            </a:r>
            <a:r>
              <a:rPr lang="en-US" altLang="zh-CN" sz="2400">
                <a:solidFill>
                  <a:srgbClr val="00B0F0"/>
                </a:solidFill>
                <a:latin typeface="Cambria" pitchFamily="18" charset="0"/>
                <a:ea typeface="华文楷体"/>
                <a:cs typeface="华文楷体"/>
              </a:rPr>
              <a:t>1945</a:t>
            </a:r>
            <a:r>
              <a:rPr lang="zh-CN" altLang="en-US" sz="2400">
                <a:solidFill>
                  <a:srgbClr val="00B0F0"/>
                </a:solidFill>
                <a:latin typeface="Cambria" pitchFamily="18" charset="0"/>
                <a:ea typeface="华文楷体"/>
                <a:cs typeface="华文楷体"/>
              </a:rPr>
              <a:t>年召开党的七大，第一次把民主集中制写进了党章总纲，并且首次规定了党员承担的四项义务与享有的四项权利，这对于建立党内科学严格的组织原则和组织纪律具有极为重要的意义。</a:t>
            </a:r>
            <a:endParaRPr lang="en-US" altLang="zh-CN" sz="2400">
              <a:solidFill>
                <a:srgbClr val="00B0F0"/>
              </a:solidFill>
              <a:latin typeface="Cambria" pitchFamily="18" charset="0"/>
              <a:ea typeface="华文楷体"/>
              <a:cs typeface="华文楷体"/>
            </a:endParaRPr>
          </a:p>
          <a:p>
            <a:pPr algn="just"/>
            <a:endParaRPr lang="zh-CN" altLang="en-US" sz="2400">
              <a:solidFill>
                <a:srgbClr val="00B0F0"/>
              </a:solidFill>
              <a:latin typeface="Cambria" pitchFamily="18" charset="0"/>
              <a:ea typeface="华文楷体"/>
              <a:cs typeface="华文楷体"/>
            </a:endParaRPr>
          </a:p>
        </p:txBody>
      </p:sp>
      <p:pic>
        <p:nvPicPr>
          <p:cNvPr id="135172" name="Picture 4" descr="C:\Documents and Settings\Administrator\桌面\图片\党1.png"/>
          <p:cNvPicPr>
            <a:picLocks noChangeAspect="1" noChangeArrowheads="1"/>
          </p:cNvPicPr>
          <p:nvPr/>
        </p:nvPicPr>
        <p:blipFill>
          <a:blip r:embed="rId3"/>
          <a:srcRect/>
          <a:stretch>
            <a:fillRect/>
          </a:stretch>
        </p:blipFill>
        <p:spPr bwMode="auto">
          <a:xfrm>
            <a:off x="0" y="0"/>
            <a:ext cx="1397000" cy="971550"/>
          </a:xfrm>
          <a:prstGeom prst="rect">
            <a:avLst/>
          </a:prstGeom>
          <a:noFill/>
          <a:ln w="9525">
            <a:noFill/>
            <a:miter lim="800000"/>
            <a:headEnd/>
            <a:tailEnd/>
          </a:ln>
        </p:spPr>
      </p:pic>
      <p:pic>
        <p:nvPicPr>
          <p:cNvPr id="28674" name="Picture 2" descr="http://p1.so.qhimgs1.com/bdr/_240_/t0111076745002790ad.jpg"/>
          <p:cNvPicPr>
            <a:picLocks noChangeAspect="1" noChangeArrowheads="1"/>
          </p:cNvPicPr>
          <p:nvPr/>
        </p:nvPicPr>
        <p:blipFill>
          <a:blip r:embed="rId4"/>
          <a:srcRect/>
          <a:stretch>
            <a:fillRect/>
          </a:stretch>
        </p:blipFill>
        <p:spPr bwMode="auto">
          <a:xfrm>
            <a:off x="614363" y="2967038"/>
            <a:ext cx="4572000" cy="2286000"/>
          </a:xfrm>
          <a:prstGeom prst="rect">
            <a:avLst/>
          </a:prstGeom>
          <a:noFill/>
          <a:ln w="9525">
            <a:noFill/>
            <a:miter lim="800000"/>
            <a:headEnd/>
            <a:tailEnd/>
          </a:ln>
        </p:spPr>
      </p:pic>
      <p:pic>
        <p:nvPicPr>
          <p:cNvPr id="28676" name="Picture 4" descr="http://p0.so.qhimgs1.com/bdr/_240_/t01a0f9b9072080b750.jpg"/>
          <p:cNvPicPr>
            <a:picLocks noChangeAspect="1" noChangeArrowheads="1"/>
          </p:cNvPicPr>
          <p:nvPr/>
        </p:nvPicPr>
        <p:blipFill>
          <a:blip r:embed="rId5"/>
          <a:srcRect/>
          <a:stretch>
            <a:fillRect/>
          </a:stretch>
        </p:blipFill>
        <p:spPr bwMode="auto">
          <a:xfrm>
            <a:off x="5545138" y="2967038"/>
            <a:ext cx="5410200" cy="2286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diamond(in)">
                                      <p:cBhvr>
                                        <p:cTn id="7" dur="10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8676"/>
                                        </p:tgtEl>
                                        <p:attrNameLst>
                                          <p:attrName>style.visibility</p:attrName>
                                        </p:attrNameLst>
                                      </p:cBhvr>
                                      <p:to>
                                        <p:strVal val="visible"/>
                                      </p:to>
                                    </p:set>
                                    <p:animEffect transition="in" filter="slide(fromBottom)">
                                      <p:cBhvr>
                                        <p:cTn id="12" dur="10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AutoShape 2" descr="高端蓝色国家电网舞台背景psd格式设计模板"/>
          <p:cNvSpPr>
            <a:spLocks noChangeAspect="1" noChangeArrowheads="1"/>
          </p:cNvSpPr>
          <p:nvPr/>
        </p:nvSpPr>
        <p:spPr bwMode="auto">
          <a:xfrm>
            <a:off x="207963" y="-144463"/>
            <a:ext cx="406400" cy="304801"/>
          </a:xfrm>
          <a:prstGeom prst="rect">
            <a:avLst/>
          </a:prstGeom>
          <a:noFill/>
          <a:ln w="9525">
            <a:noFill/>
            <a:miter lim="800000"/>
            <a:headEnd/>
            <a:tailEnd/>
          </a:ln>
        </p:spPr>
        <p:txBody>
          <a:bodyPr/>
          <a:lstStyle/>
          <a:p>
            <a:endParaRPr lang="zh-CN" altLang="en-US">
              <a:latin typeface="Cambria" pitchFamily="18" charset="0"/>
              <a:ea typeface="华文楷体"/>
              <a:cs typeface="华文楷体"/>
            </a:endParaRPr>
          </a:p>
        </p:txBody>
      </p:sp>
      <p:sp>
        <p:nvSpPr>
          <p:cNvPr id="137218" name="AutoShape 4" descr="高端蓝色国家电网舞台背景psd格式设计模板"/>
          <p:cNvSpPr>
            <a:spLocks noChangeAspect="1" noChangeArrowheads="1"/>
          </p:cNvSpPr>
          <p:nvPr/>
        </p:nvSpPr>
        <p:spPr bwMode="auto">
          <a:xfrm>
            <a:off x="207963" y="-144463"/>
            <a:ext cx="406400" cy="304801"/>
          </a:xfrm>
          <a:prstGeom prst="rect">
            <a:avLst/>
          </a:prstGeom>
          <a:noFill/>
          <a:ln w="9525">
            <a:noFill/>
            <a:miter lim="800000"/>
            <a:headEnd/>
            <a:tailEnd/>
          </a:ln>
        </p:spPr>
        <p:txBody>
          <a:bodyPr/>
          <a:lstStyle/>
          <a:p>
            <a:endParaRPr lang="zh-CN" altLang="en-US">
              <a:latin typeface="Cambria" pitchFamily="18" charset="0"/>
              <a:ea typeface="华文楷体"/>
              <a:cs typeface="华文楷体"/>
            </a:endParaRPr>
          </a:p>
        </p:txBody>
      </p:sp>
      <p:sp>
        <p:nvSpPr>
          <p:cNvPr id="137219" name="矩形 6"/>
          <p:cNvSpPr>
            <a:spLocks noChangeArrowheads="1"/>
          </p:cNvSpPr>
          <p:nvPr/>
        </p:nvSpPr>
        <p:spPr bwMode="auto">
          <a:xfrm>
            <a:off x="1397000" y="812800"/>
            <a:ext cx="9558338" cy="1570038"/>
          </a:xfrm>
          <a:prstGeom prst="rect">
            <a:avLst/>
          </a:prstGeom>
          <a:noFill/>
          <a:ln w="9525">
            <a:noFill/>
            <a:miter lim="800000"/>
            <a:headEnd/>
            <a:tailEnd/>
          </a:ln>
        </p:spPr>
        <p:txBody>
          <a:bodyPr>
            <a:spAutoFit/>
          </a:bodyPr>
          <a:lstStyle/>
          <a:p>
            <a:pPr algn="just"/>
            <a:r>
              <a:rPr lang="zh-CN" altLang="en-US" sz="2400">
                <a:latin typeface="Cambria" pitchFamily="18" charset="0"/>
                <a:ea typeface="华文楷体"/>
                <a:cs typeface="华文楷体"/>
              </a:rPr>
              <a:t>     </a:t>
            </a:r>
            <a:r>
              <a:rPr lang="zh-CN" altLang="en-US" sz="2400">
                <a:solidFill>
                  <a:srgbClr val="00B0F0"/>
                </a:solidFill>
                <a:latin typeface="Cambria" pitchFamily="18" charset="0"/>
                <a:ea typeface="华文楷体"/>
                <a:cs typeface="华文楷体"/>
              </a:rPr>
              <a:t>“文革”期间，党的组织原则和组织纪律受到严重干扰破坏，导致党的自身建设也偏离了正常的发展轨道。直到党的十一届三中全会后，党的自身建设逐步恢复正常发展。 </a:t>
            </a:r>
            <a:endParaRPr lang="en-US" altLang="zh-CN" sz="2400">
              <a:solidFill>
                <a:srgbClr val="00B0F0"/>
              </a:solidFill>
              <a:latin typeface="Cambria" pitchFamily="18" charset="0"/>
              <a:ea typeface="华文楷体"/>
              <a:cs typeface="华文楷体"/>
            </a:endParaRPr>
          </a:p>
          <a:p>
            <a:pPr algn="just"/>
            <a:endParaRPr lang="zh-CN" altLang="en-US" sz="2400">
              <a:solidFill>
                <a:srgbClr val="00B0F0"/>
              </a:solidFill>
              <a:latin typeface="Cambria" pitchFamily="18" charset="0"/>
              <a:ea typeface="华文楷体"/>
              <a:cs typeface="华文楷体"/>
            </a:endParaRPr>
          </a:p>
        </p:txBody>
      </p:sp>
      <p:pic>
        <p:nvPicPr>
          <p:cNvPr id="137220" name="Picture 4" descr="C:\Documents and Settings\Administrator\桌面\图片\党1.png"/>
          <p:cNvPicPr>
            <a:picLocks noChangeAspect="1" noChangeArrowheads="1"/>
          </p:cNvPicPr>
          <p:nvPr/>
        </p:nvPicPr>
        <p:blipFill>
          <a:blip r:embed="rId3"/>
          <a:srcRect/>
          <a:stretch>
            <a:fillRect/>
          </a:stretch>
        </p:blipFill>
        <p:spPr bwMode="auto">
          <a:xfrm>
            <a:off x="0" y="0"/>
            <a:ext cx="1397000" cy="971550"/>
          </a:xfrm>
          <a:prstGeom prst="rect">
            <a:avLst/>
          </a:prstGeom>
          <a:noFill/>
          <a:ln w="9525">
            <a:noFill/>
            <a:miter lim="800000"/>
            <a:headEnd/>
            <a:tailEnd/>
          </a:ln>
        </p:spPr>
      </p:pic>
      <p:pic>
        <p:nvPicPr>
          <p:cNvPr id="137221" name="Picture 2" descr="http://p1.so.qhimgs1.com/bdr/_240_/t0165964cc4f5f62ec1.jpg"/>
          <p:cNvPicPr>
            <a:picLocks noChangeAspect="1" noChangeArrowheads="1"/>
          </p:cNvPicPr>
          <p:nvPr/>
        </p:nvPicPr>
        <p:blipFill>
          <a:blip r:embed="rId4"/>
          <a:srcRect/>
          <a:stretch>
            <a:fillRect/>
          </a:stretch>
        </p:blipFill>
        <p:spPr bwMode="auto">
          <a:xfrm>
            <a:off x="3262313" y="2998788"/>
            <a:ext cx="5186362" cy="27701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AutoShape 2" descr="高端蓝色国家电网舞台背景psd格式设计模板"/>
          <p:cNvSpPr>
            <a:spLocks noChangeAspect="1" noChangeArrowheads="1"/>
          </p:cNvSpPr>
          <p:nvPr/>
        </p:nvSpPr>
        <p:spPr bwMode="auto">
          <a:xfrm>
            <a:off x="207963" y="-144463"/>
            <a:ext cx="406400" cy="304801"/>
          </a:xfrm>
          <a:prstGeom prst="rect">
            <a:avLst/>
          </a:prstGeom>
          <a:noFill/>
          <a:ln w="9525">
            <a:noFill/>
            <a:miter lim="800000"/>
            <a:headEnd/>
            <a:tailEnd/>
          </a:ln>
        </p:spPr>
        <p:txBody>
          <a:bodyPr/>
          <a:lstStyle/>
          <a:p>
            <a:endParaRPr lang="zh-CN" altLang="en-US">
              <a:latin typeface="Cambria" pitchFamily="18" charset="0"/>
              <a:ea typeface="华文楷体"/>
              <a:cs typeface="华文楷体"/>
            </a:endParaRPr>
          </a:p>
        </p:txBody>
      </p:sp>
      <p:sp>
        <p:nvSpPr>
          <p:cNvPr id="139266" name="AutoShape 4" descr="高端蓝色国家电网舞台背景psd格式设计模板"/>
          <p:cNvSpPr>
            <a:spLocks noChangeAspect="1" noChangeArrowheads="1"/>
          </p:cNvSpPr>
          <p:nvPr/>
        </p:nvSpPr>
        <p:spPr bwMode="auto">
          <a:xfrm>
            <a:off x="207963" y="-144463"/>
            <a:ext cx="406400" cy="304801"/>
          </a:xfrm>
          <a:prstGeom prst="rect">
            <a:avLst/>
          </a:prstGeom>
          <a:noFill/>
          <a:ln w="9525">
            <a:noFill/>
            <a:miter lim="800000"/>
            <a:headEnd/>
            <a:tailEnd/>
          </a:ln>
        </p:spPr>
        <p:txBody>
          <a:bodyPr/>
          <a:lstStyle/>
          <a:p>
            <a:endParaRPr lang="zh-CN" altLang="en-US">
              <a:latin typeface="Cambria" pitchFamily="18" charset="0"/>
              <a:ea typeface="华文楷体"/>
              <a:cs typeface="华文楷体"/>
            </a:endParaRPr>
          </a:p>
        </p:txBody>
      </p:sp>
      <p:sp>
        <p:nvSpPr>
          <p:cNvPr id="6" name="矩形 5"/>
          <p:cNvSpPr>
            <a:spLocks noChangeArrowheads="1"/>
          </p:cNvSpPr>
          <p:nvPr/>
        </p:nvSpPr>
        <p:spPr bwMode="auto">
          <a:xfrm>
            <a:off x="1114425" y="971550"/>
            <a:ext cx="9753600" cy="1676400"/>
          </a:xfrm>
          <a:prstGeom prst="rect">
            <a:avLst/>
          </a:prstGeom>
          <a:noFill/>
          <a:ln w="9525">
            <a:noFill/>
            <a:miter lim="800000"/>
            <a:headEnd/>
            <a:tailEnd/>
          </a:ln>
        </p:spPr>
        <p:txBody>
          <a:bodyPr>
            <a:spAutoFit/>
          </a:bodyPr>
          <a:lstStyle/>
          <a:p>
            <a:pPr algn="just"/>
            <a:r>
              <a:rPr lang="zh-CN" altLang="en-US" sz="2400">
                <a:solidFill>
                  <a:srgbClr val="00B0F0"/>
                </a:solidFill>
                <a:latin typeface="Cambria" pitchFamily="18" charset="0"/>
                <a:ea typeface="华文楷体"/>
                <a:cs typeface="华文楷体"/>
              </a:rPr>
              <a:t>       </a:t>
            </a:r>
            <a:r>
              <a:rPr lang="zh-CN" altLang="en-US" sz="2000">
                <a:solidFill>
                  <a:srgbClr val="00B0F0"/>
                </a:solidFill>
                <a:latin typeface="Cambria" pitchFamily="18" charset="0"/>
                <a:ea typeface="华文楷体"/>
                <a:cs typeface="华文楷体"/>
              </a:rPr>
              <a:t>当前党的建设确实还存在一些薄弱环节。如一些基层党组织软弱涣散</a:t>
            </a:r>
            <a:r>
              <a:rPr lang="en-US" altLang="zh-CN" sz="2000">
                <a:solidFill>
                  <a:srgbClr val="00B0F0"/>
                </a:solidFill>
                <a:latin typeface="Cambria" pitchFamily="18" charset="0"/>
                <a:ea typeface="华文楷体"/>
                <a:cs typeface="华文楷体"/>
              </a:rPr>
              <a:t>,</a:t>
            </a:r>
            <a:r>
              <a:rPr lang="zh-CN" altLang="en-US" sz="2000">
                <a:solidFill>
                  <a:srgbClr val="00B0F0"/>
                </a:solidFill>
                <a:latin typeface="Cambria" pitchFamily="18" charset="0"/>
                <a:ea typeface="华文楷体"/>
                <a:cs typeface="华文楷体"/>
              </a:rPr>
              <a:t>少数党员干部理想信念动摇、宗旨意识淡薄</a:t>
            </a:r>
            <a:r>
              <a:rPr lang="en-US" altLang="zh-CN" sz="2000">
                <a:solidFill>
                  <a:srgbClr val="00B0F0"/>
                </a:solidFill>
                <a:latin typeface="Cambria" pitchFamily="18" charset="0"/>
                <a:ea typeface="华文楷体"/>
                <a:cs typeface="华文楷体"/>
              </a:rPr>
              <a:t>,</a:t>
            </a:r>
            <a:r>
              <a:rPr lang="zh-CN" altLang="en-US" sz="2000">
                <a:solidFill>
                  <a:srgbClr val="00B0F0"/>
                </a:solidFill>
                <a:latin typeface="Cambria" pitchFamily="18" charset="0"/>
                <a:ea typeface="华文楷体"/>
                <a:cs typeface="华文楷体"/>
              </a:rPr>
              <a:t>一些领域消极腐败现象易发多发</a:t>
            </a:r>
            <a:r>
              <a:rPr lang="en-US" altLang="zh-CN" sz="2000">
                <a:solidFill>
                  <a:srgbClr val="00B0F0"/>
                </a:solidFill>
                <a:latin typeface="Cambria" pitchFamily="18" charset="0"/>
                <a:ea typeface="华文楷体"/>
                <a:cs typeface="华文楷体"/>
              </a:rPr>
              <a:t>,</a:t>
            </a:r>
            <a:r>
              <a:rPr lang="zh-CN" altLang="en-US" sz="2000">
                <a:solidFill>
                  <a:srgbClr val="00B0F0"/>
                </a:solidFill>
                <a:latin typeface="Cambria" pitchFamily="18" charset="0"/>
                <a:ea typeface="华文楷体"/>
                <a:cs typeface="华文楷体"/>
              </a:rPr>
              <a:t>一些党员损害群众利益，一些基层党组织党内政治生活不落实、不经常，“三会一课”制度落实到不到位，组织生活会、民主评议党员不认真、不严肃、不负责，负责党员把关不严等，从严治党形势依然严峻。</a:t>
            </a:r>
          </a:p>
        </p:txBody>
      </p:sp>
      <p:pic>
        <p:nvPicPr>
          <p:cNvPr id="139268" name="Picture 4" descr="C:\Documents and Settings\Administrator\桌面\图片\党1.png"/>
          <p:cNvPicPr>
            <a:picLocks noChangeAspect="1" noChangeArrowheads="1"/>
          </p:cNvPicPr>
          <p:nvPr/>
        </p:nvPicPr>
        <p:blipFill>
          <a:blip r:embed="rId3"/>
          <a:srcRect/>
          <a:stretch>
            <a:fillRect/>
          </a:stretch>
        </p:blipFill>
        <p:spPr bwMode="auto">
          <a:xfrm>
            <a:off x="0" y="0"/>
            <a:ext cx="1397000" cy="971550"/>
          </a:xfrm>
          <a:prstGeom prst="rect">
            <a:avLst/>
          </a:prstGeom>
          <a:noFill/>
          <a:ln w="9525">
            <a:noFill/>
            <a:miter lim="800000"/>
            <a:headEnd/>
            <a:tailEnd/>
          </a:ln>
        </p:spPr>
      </p:pic>
      <p:pic>
        <p:nvPicPr>
          <p:cNvPr id="139269" name="Picture 4" descr="http://p0.so.qhimgs1.com/bdr/_240_/t01d1559756bc0dcfbc.jpg"/>
          <p:cNvPicPr>
            <a:picLocks noChangeAspect="1" noChangeArrowheads="1"/>
          </p:cNvPicPr>
          <p:nvPr/>
        </p:nvPicPr>
        <p:blipFill>
          <a:blip r:embed="rId4"/>
          <a:srcRect/>
          <a:stretch>
            <a:fillRect/>
          </a:stretch>
        </p:blipFill>
        <p:spPr bwMode="auto">
          <a:xfrm>
            <a:off x="3146425" y="2971800"/>
            <a:ext cx="6138863" cy="33766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defRPr/>
            </a:pPr>
            <a:r>
              <a:rPr lang="en-US" altLang="zh-CN" dirty="0">
                <a:latin typeface="隶书" pitchFamily="49" charset="-122"/>
                <a:ea typeface="隶书" pitchFamily="49" charset="-122"/>
              </a:rPr>
              <a:t>《</a:t>
            </a:r>
            <a:r>
              <a:rPr lang="zh-CN" altLang="en-US" dirty="0">
                <a:latin typeface="隶书" pitchFamily="49" charset="-122"/>
                <a:ea typeface="隶书" pitchFamily="49" charset="-122"/>
              </a:rPr>
              <a:t>细则</a:t>
            </a:r>
            <a:r>
              <a:rPr lang="en-US" altLang="zh-CN" dirty="0">
                <a:latin typeface="隶书" pitchFamily="49" charset="-122"/>
                <a:ea typeface="隶书" pitchFamily="49" charset="-122"/>
              </a:rPr>
              <a:t>》</a:t>
            </a:r>
            <a:r>
              <a:rPr lang="zh-CN" altLang="en-US" dirty="0">
                <a:latin typeface="隶书" pitchFamily="49" charset="-122"/>
                <a:ea typeface="隶书" pitchFamily="49" charset="-122"/>
              </a:rPr>
              <a:t>各章节的具体内容</a:t>
            </a:r>
            <a:r>
              <a:rPr lang="zh-CN" altLang="en-US" sz="1100" dirty="0">
                <a:ea typeface="楷体" panose="02010609060101010101" pitchFamily="49" charset="-122"/>
              </a:rPr>
              <a:t> </a:t>
            </a:r>
            <a:endParaRPr lang="en-US" altLang="zh-CN" sz="1100" dirty="0">
              <a:ea typeface="楷体" panose="02010609060101010101" pitchFamily="49" charset="-122"/>
            </a:endParaRPr>
          </a:p>
        </p:txBody>
      </p:sp>
      <p:pic>
        <p:nvPicPr>
          <p:cNvPr id="141317" name="Picture 4" descr="C:\Documents and Settings\Administrator\桌面\图片\党1.png"/>
          <p:cNvPicPr>
            <a:picLocks noChangeAspect="1" noChangeArrowheads="1"/>
          </p:cNvPicPr>
          <p:nvPr/>
        </p:nvPicPr>
        <p:blipFill>
          <a:blip r:embed="rId5"/>
          <a:srcRect/>
          <a:stretch>
            <a:fillRect/>
          </a:stretch>
        </p:blipFill>
        <p:spPr bwMode="auto">
          <a:xfrm>
            <a:off x="0" y="0"/>
            <a:ext cx="1377950" cy="1277938"/>
          </a:xfrm>
          <a:prstGeom prst="rect">
            <a:avLst/>
          </a:prstGeom>
          <a:noFill/>
          <a:ln w="9525">
            <a:noFill/>
            <a:miter lim="800000"/>
            <a:headEnd/>
            <a:tailEnd/>
          </a:ln>
        </p:spPr>
      </p:pic>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122E2143-1788-493C-A29E-53612EC4E43A}" type="slidenum">
              <a:rPr lang="zh-CN" altLang="en-US"/>
              <a:pPr>
                <a:defRPr/>
              </a:pPr>
              <a:t>24</a:t>
            </a:fld>
            <a:endParaRPr lang="zh-CN" altLang="en-US"/>
          </a:p>
        </p:txBody>
      </p:sp>
      <p:sp>
        <p:nvSpPr>
          <p:cNvPr id="141320" name="MH_Text_1"/>
          <p:cNvSpPr>
            <a:spLocks noChangeArrowheads="1"/>
          </p:cNvSpPr>
          <p:nvPr/>
        </p:nvSpPr>
        <p:spPr bwMode="auto">
          <a:xfrm>
            <a:off x="1293813" y="1255713"/>
            <a:ext cx="7345362" cy="595312"/>
          </a:xfrm>
          <a:prstGeom prst="rect">
            <a:avLst/>
          </a:prstGeom>
          <a:noFill/>
          <a:ln w="9525">
            <a:noFill/>
            <a:miter lim="800000"/>
            <a:headEnd/>
            <a:tailEnd/>
          </a:ln>
        </p:spPr>
        <p:txBody>
          <a:bodyPr/>
          <a:lstStyle/>
          <a:p>
            <a:pPr algn="just" eaLnBrk="0" hangingPunct="0">
              <a:lnSpc>
                <a:spcPts val="2600"/>
              </a:lnSpc>
            </a:pPr>
            <a:r>
              <a:rPr lang="zh-CN" altLang="en-US" sz="2800" b="1">
                <a:solidFill>
                  <a:srgbClr val="FF0000"/>
                </a:solidFill>
                <a:latin typeface="微软雅黑" pitchFamily="34" charset="-122"/>
              </a:rPr>
              <a:t>加强党内政治生活，必须做到</a:t>
            </a:r>
            <a:r>
              <a:rPr lang="zh-CN" altLang="en-US" sz="2800" b="1">
                <a:solidFill>
                  <a:srgbClr val="FF0000"/>
                </a:solidFill>
                <a:latin typeface="微软雅黑" pitchFamily="34" charset="-122"/>
                <a:sym typeface="Verdana" pitchFamily="34" charset="0"/>
              </a:rPr>
              <a:t>“四个坚持”：</a:t>
            </a:r>
            <a:endParaRPr lang="en-US" altLang="zh-CN" sz="2800" b="1">
              <a:solidFill>
                <a:srgbClr val="FF0000"/>
              </a:solidFill>
              <a:latin typeface="微软雅黑" pitchFamily="34" charset="-122"/>
              <a:sym typeface="Verdana" pitchFamily="34" charset="0"/>
            </a:endParaRPr>
          </a:p>
          <a:p>
            <a:pPr algn="just" eaLnBrk="0" hangingPunct="0">
              <a:lnSpc>
                <a:spcPts val="2600"/>
              </a:lnSpc>
            </a:pPr>
            <a:endParaRPr lang="zh-CN" altLang="en-US" sz="2800" b="1">
              <a:solidFill>
                <a:srgbClr val="002060"/>
              </a:solidFill>
              <a:latin typeface="Verdana" pitchFamily="34" charset="0"/>
              <a:sym typeface="Verdana" pitchFamily="34" charset="0"/>
            </a:endParaRPr>
          </a:p>
          <a:p>
            <a:pPr algn="just" eaLnBrk="0" hangingPunct="0">
              <a:lnSpc>
                <a:spcPts val="2600"/>
              </a:lnSpc>
            </a:pPr>
            <a:endParaRPr lang="zh-CN" altLang="en-US" sz="2800" b="1">
              <a:solidFill>
                <a:srgbClr val="7030A0"/>
              </a:solidFill>
              <a:latin typeface="Verdana" pitchFamily="34" charset="0"/>
              <a:sym typeface="Verdana" pitchFamily="34" charset="0"/>
            </a:endParaRPr>
          </a:p>
          <a:p>
            <a:pPr algn="just" eaLnBrk="0" hangingPunct="0">
              <a:lnSpc>
                <a:spcPts val="2600"/>
              </a:lnSpc>
            </a:pPr>
            <a:endParaRPr lang="zh-CN" altLang="en-US" sz="2800" b="1">
              <a:solidFill>
                <a:srgbClr val="7030A0"/>
              </a:solidFill>
              <a:latin typeface="Verdana" pitchFamily="34" charset="0"/>
              <a:sym typeface="Verdana" pitchFamily="34" charset="0"/>
            </a:endParaRPr>
          </a:p>
          <a:p>
            <a:pPr algn="just" eaLnBrk="0" hangingPunct="0">
              <a:lnSpc>
                <a:spcPts val="2600"/>
              </a:lnSpc>
              <a:buFont typeface="Wingdings" pitchFamily="2" charset="2"/>
              <a:buChar char="Ø"/>
            </a:pPr>
            <a:endParaRPr lang="zh-CN" altLang="en-US" sz="2800" b="1">
              <a:solidFill>
                <a:srgbClr val="7030A0"/>
              </a:solidFill>
              <a:latin typeface="Verdana" pitchFamily="34" charset="0"/>
              <a:sym typeface="Verdana" pitchFamily="34" charset="0"/>
            </a:endParaRPr>
          </a:p>
        </p:txBody>
      </p:sp>
      <p:sp>
        <p:nvSpPr>
          <p:cNvPr id="141321" name="MH_Other_3"/>
          <p:cNvSpPr>
            <a:spLocks noChangeArrowheads="1"/>
          </p:cNvSpPr>
          <p:nvPr/>
        </p:nvSpPr>
        <p:spPr bwMode="auto">
          <a:xfrm>
            <a:off x="650875" y="2603500"/>
            <a:ext cx="596900" cy="1477963"/>
          </a:xfrm>
          <a:prstGeom prst="rect">
            <a:avLst/>
          </a:prstGeom>
          <a:noFill/>
          <a:ln w="9525">
            <a:noFill/>
            <a:miter lim="800000"/>
            <a:headEnd/>
            <a:tailEnd/>
          </a:ln>
        </p:spPr>
        <p:txBody>
          <a:bodyPr lIns="0" tIns="0" rIns="0" bIns="0">
            <a:spAutoFit/>
          </a:bodyPr>
          <a:lstStyle/>
          <a:p>
            <a:pPr algn="ctr" eaLnBrk="0" hangingPunct="0"/>
            <a:r>
              <a:rPr lang="zh-CN" altLang="en-US" sz="3200" b="1">
                <a:solidFill>
                  <a:srgbClr val="AE1F23"/>
                </a:solidFill>
                <a:latin typeface="Verdana" pitchFamily="34" charset="0"/>
                <a:sym typeface="Verdana" pitchFamily="34" charset="0"/>
              </a:rPr>
              <a:t>新亮点</a:t>
            </a:r>
            <a:endParaRPr lang="zh-CN" altLang="en-US" sz="3200"/>
          </a:p>
        </p:txBody>
      </p:sp>
      <p:sp>
        <p:nvSpPr>
          <p:cNvPr id="17" name="TextBox 16"/>
          <p:cNvSpPr txBox="1">
            <a:spLocks noChangeArrowheads="1"/>
          </p:cNvSpPr>
          <p:nvPr/>
        </p:nvSpPr>
        <p:spPr bwMode="auto">
          <a:xfrm>
            <a:off x="1549400" y="3432175"/>
            <a:ext cx="6130925" cy="425450"/>
          </a:xfrm>
          <a:prstGeom prst="rect">
            <a:avLst/>
          </a:prstGeom>
          <a:noFill/>
          <a:ln w="9525">
            <a:noFill/>
            <a:miter lim="800000"/>
            <a:headEnd/>
            <a:tailEnd/>
          </a:ln>
        </p:spPr>
        <p:txBody>
          <a:bodyPr>
            <a:spAutoFit/>
          </a:bodyPr>
          <a:lstStyle/>
          <a:p>
            <a:pPr algn="just" eaLnBrk="0" hangingPunct="0">
              <a:lnSpc>
                <a:spcPts val="2600"/>
              </a:lnSpc>
              <a:buFont typeface="Wingdings" pitchFamily="2" charset="2"/>
              <a:buChar char="Ø"/>
            </a:pPr>
            <a:r>
              <a:rPr lang="zh-CN" altLang="en-US" sz="2400" b="1">
                <a:solidFill>
                  <a:srgbClr val="7030A0"/>
                </a:solidFill>
                <a:latin typeface="Verdana" pitchFamily="34" charset="0"/>
                <a:sym typeface="Verdana" pitchFamily="34" charset="0"/>
              </a:rPr>
              <a:t>坚持民主生活会和组织生活会制度；</a:t>
            </a:r>
            <a:endParaRPr lang="en-US" altLang="zh-CN" sz="2400" b="1">
              <a:solidFill>
                <a:srgbClr val="7030A0"/>
              </a:solidFill>
              <a:latin typeface="Verdana" pitchFamily="34" charset="0"/>
              <a:sym typeface="Verdana" pitchFamily="34" charset="0"/>
            </a:endParaRPr>
          </a:p>
        </p:txBody>
      </p:sp>
      <p:sp>
        <p:nvSpPr>
          <p:cNvPr id="18" name="TextBox 17"/>
          <p:cNvSpPr txBox="1">
            <a:spLocks noChangeArrowheads="1"/>
          </p:cNvSpPr>
          <p:nvPr/>
        </p:nvSpPr>
        <p:spPr bwMode="auto">
          <a:xfrm>
            <a:off x="1570038" y="4110038"/>
            <a:ext cx="6778625" cy="425450"/>
          </a:xfrm>
          <a:prstGeom prst="rect">
            <a:avLst/>
          </a:prstGeom>
          <a:noFill/>
          <a:ln w="9525">
            <a:noFill/>
            <a:miter lim="800000"/>
            <a:headEnd/>
            <a:tailEnd/>
          </a:ln>
        </p:spPr>
        <p:txBody>
          <a:bodyPr>
            <a:spAutoFit/>
          </a:bodyPr>
          <a:lstStyle/>
          <a:p>
            <a:pPr algn="just" eaLnBrk="0" hangingPunct="0">
              <a:lnSpc>
                <a:spcPts val="2600"/>
              </a:lnSpc>
              <a:buFont typeface="Wingdings" pitchFamily="2" charset="2"/>
              <a:buChar char="Ø"/>
            </a:pPr>
            <a:r>
              <a:rPr lang="zh-CN" altLang="en-US" sz="2400" b="1">
                <a:solidFill>
                  <a:srgbClr val="7030A0"/>
                </a:solidFill>
                <a:latin typeface="Verdana" pitchFamily="34" charset="0"/>
                <a:sym typeface="Verdana" pitchFamily="34" charset="0"/>
              </a:rPr>
              <a:t>坚持谈心谈话制度；</a:t>
            </a:r>
            <a:endParaRPr lang="en-US" altLang="zh-CN" sz="2400" b="1">
              <a:solidFill>
                <a:srgbClr val="7030A0"/>
              </a:solidFill>
              <a:latin typeface="Verdana" pitchFamily="34" charset="0"/>
              <a:sym typeface="Verdana" pitchFamily="34" charset="0"/>
            </a:endParaRPr>
          </a:p>
        </p:txBody>
      </p:sp>
      <p:sp>
        <p:nvSpPr>
          <p:cNvPr id="19" name="TextBox 18"/>
          <p:cNvSpPr txBox="1">
            <a:spLocks noChangeArrowheads="1"/>
          </p:cNvSpPr>
          <p:nvPr/>
        </p:nvSpPr>
        <p:spPr bwMode="auto">
          <a:xfrm>
            <a:off x="1603375" y="4733925"/>
            <a:ext cx="5475288" cy="425450"/>
          </a:xfrm>
          <a:prstGeom prst="rect">
            <a:avLst/>
          </a:prstGeom>
          <a:noFill/>
          <a:ln w="9525">
            <a:noFill/>
            <a:miter lim="800000"/>
            <a:headEnd/>
            <a:tailEnd/>
          </a:ln>
        </p:spPr>
        <p:txBody>
          <a:bodyPr>
            <a:spAutoFit/>
          </a:bodyPr>
          <a:lstStyle/>
          <a:p>
            <a:pPr algn="just" eaLnBrk="0" hangingPunct="0">
              <a:lnSpc>
                <a:spcPts val="2600"/>
              </a:lnSpc>
              <a:buFont typeface="Wingdings" pitchFamily="2" charset="2"/>
              <a:buChar char="Ø"/>
            </a:pPr>
            <a:r>
              <a:rPr lang="zh-CN" altLang="en-US" sz="2400" b="1">
                <a:solidFill>
                  <a:srgbClr val="7030A0"/>
                </a:solidFill>
                <a:latin typeface="Verdana" pitchFamily="34" charset="0"/>
                <a:sym typeface="Verdana" pitchFamily="34" charset="0"/>
              </a:rPr>
              <a:t>坚持对党员进行民主评议。</a:t>
            </a:r>
            <a:endParaRPr lang="zh-CN" altLang="en-US" sz="2400" b="1">
              <a:solidFill>
                <a:srgbClr val="7030A0"/>
              </a:solidFill>
            </a:endParaRPr>
          </a:p>
        </p:txBody>
      </p:sp>
      <p:sp>
        <p:nvSpPr>
          <p:cNvPr id="27" name="TextBox 26"/>
          <p:cNvSpPr txBox="1">
            <a:spLocks noChangeArrowheads="1"/>
          </p:cNvSpPr>
          <p:nvPr/>
        </p:nvSpPr>
        <p:spPr bwMode="auto">
          <a:xfrm>
            <a:off x="1570038" y="2646363"/>
            <a:ext cx="4284662" cy="425450"/>
          </a:xfrm>
          <a:prstGeom prst="rect">
            <a:avLst/>
          </a:prstGeom>
          <a:noFill/>
          <a:ln w="9525">
            <a:noFill/>
            <a:miter lim="800000"/>
            <a:headEnd/>
            <a:tailEnd/>
          </a:ln>
        </p:spPr>
        <p:txBody>
          <a:bodyPr>
            <a:spAutoFit/>
          </a:bodyPr>
          <a:lstStyle/>
          <a:p>
            <a:pPr algn="just" eaLnBrk="0" hangingPunct="0">
              <a:lnSpc>
                <a:spcPts val="2600"/>
              </a:lnSpc>
              <a:buFont typeface="Wingdings" pitchFamily="2" charset="2"/>
              <a:buChar char="Ø"/>
            </a:pPr>
            <a:r>
              <a:rPr lang="zh-CN" altLang="en-US" sz="2400" b="1">
                <a:solidFill>
                  <a:srgbClr val="7030A0"/>
                </a:solidFill>
                <a:latin typeface="Verdana" pitchFamily="34" charset="0"/>
                <a:sym typeface="Verdana" pitchFamily="34" charset="0"/>
              </a:rPr>
              <a:t>坚持“三会一课”制度；</a:t>
            </a:r>
            <a:endParaRPr lang="en-US" altLang="zh-CN" sz="2400" b="1">
              <a:solidFill>
                <a:srgbClr val="7030A0"/>
              </a:solidFill>
              <a:latin typeface="Verdana" pitchFamily="34" charset="0"/>
              <a:sym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ox(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across)">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defRPr/>
            </a:pPr>
            <a:r>
              <a:rPr lang="en-US" altLang="zh-CN" dirty="0">
                <a:latin typeface="隶书" pitchFamily="49" charset="-122"/>
                <a:ea typeface="隶书" pitchFamily="49" charset="-122"/>
              </a:rPr>
              <a:t>《</a:t>
            </a:r>
            <a:r>
              <a:rPr lang="zh-CN" altLang="en-US" dirty="0">
                <a:latin typeface="隶书" pitchFamily="49" charset="-122"/>
                <a:ea typeface="隶书" pitchFamily="49" charset="-122"/>
              </a:rPr>
              <a:t>细则</a:t>
            </a:r>
            <a:r>
              <a:rPr lang="en-US" altLang="zh-CN" dirty="0">
                <a:latin typeface="隶书" pitchFamily="49" charset="-122"/>
                <a:ea typeface="隶书" pitchFamily="49" charset="-122"/>
              </a:rPr>
              <a:t>》</a:t>
            </a:r>
            <a:r>
              <a:rPr lang="zh-CN" altLang="en-US" dirty="0">
                <a:latin typeface="隶书" pitchFamily="49" charset="-122"/>
                <a:ea typeface="隶书" pitchFamily="49" charset="-122"/>
              </a:rPr>
              <a:t>各章节的具体内容</a:t>
            </a:r>
            <a:r>
              <a:rPr lang="zh-CN" altLang="en-US" sz="1100" dirty="0">
                <a:ea typeface="楷体" panose="02010609060101010101" pitchFamily="49" charset="-122"/>
              </a:rPr>
              <a:t> </a:t>
            </a:r>
            <a:endParaRPr lang="en-US" altLang="zh-CN" sz="1100" dirty="0">
              <a:ea typeface="楷体" panose="02010609060101010101" pitchFamily="49" charset="-122"/>
            </a:endParaRPr>
          </a:p>
        </p:txBody>
      </p:sp>
      <p:pic>
        <p:nvPicPr>
          <p:cNvPr id="142341" name="Picture 4" descr="C:\Documents and Settings\Administrator\桌面\图片\党1.png"/>
          <p:cNvPicPr>
            <a:picLocks noChangeAspect="1" noChangeArrowheads="1"/>
          </p:cNvPicPr>
          <p:nvPr/>
        </p:nvPicPr>
        <p:blipFill>
          <a:blip r:embed="rId5"/>
          <a:srcRect/>
          <a:stretch>
            <a:fillRect/>
          </a:stretch>
        </p:blipFill>
        <p:spPr bwMode="auto">
          <a:xfrm>
            <a:off x="0" y="0"/>
            <a:ext cx="1355725" cy="1189038"/>
          </a:xfrm>
          <a:prstGeom prst="rect">
            <a:avLst/>
          </a:prstGeom>
          <a:noFill/>
          <a:ln w="9525">
            <a:noFill/>
            <a:miter lim="800000"/>
            <a:headEnd/>
            <a:tailEnd/>
          </a:ln>
        </p:spPr>
      </p:pic>
      <p:sp>
        <p:nvSpPr>
          <p:cNvPr id="142342"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8BEDC0A8-0588-48E7-A569-38D5D1374FC7}" type="slidenum">
              <a:rPr lang="zh-CN" altLang="en-US"/>
              <a:pPr>
                <a:defRPr/>
              </a:pPr>
              <a:t>25</a:t>
            </a:fld>
            <a:endParaRPr lang="zh-CN" altLang="en-US"/>
          </a:p>
        </p:txBody>
      </p:sp>
      <p:sp>
        <p:nvSpPr>
          <p:cNvPr id="142345" name="矩形 19"/>
          <p:cNvSpPr>
            <a:spLocks noChangeArrowheads="1"/>
          </p:cNvSpPr>
          <p:nvPr/>
        </p:nvSpPr>
        <p:spPr bwMode="auto">
          <a:xfrm>
            <a:off x="3119438" y="684213"/>
            <a:ext cx="3690937"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支部党员大会</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第一节</a:t>
            </a:r>
            <a:endParaRPr lang="zh-CN" altLang="en-US" sz="2400" noProof="1">
              <a:latin typeface="楷体" panose="02010609060101010101" pitchFamily="49" charset="-122"/>
              <a:ea typeface="楷体" panose="02010609060101010101" pitchFamily="49" charset="-122"/>
              <a:sym typeface="+mn-ea"/>
            </a:endParaRPr>
          </a:p>
        </p:txBody>
      </p:sp>
      <p:sp>
        <p:nvSpPr>
          <p:cNvPr id="142347" name="TextBox 24"/>
          <p:cNvSpPr txBox="1">
            <a:spLocks noChangeArrowheads="1"/>
          </p:cNvSpPr>
          <p:nvPr/>
        </p:nvSpPr>
        <p:spPr bwMode="auto">
          <a:xfrm>
            <a:off x="1193800" y="1635125"/>
            <a:ext cx="4905375" cy="523875"/>
          </a:xfrm>
          <a:prstGeom prst="rect">
            <a:avLst/>
          </a:prstGeom>
          <a:noFill/>
          <a:ln w="15875">
            <a:noFill/>
            <a:prstDash val="lgDash"/>
            <a:miter lim="800000"/>
            <a:headEnd/>
            <a:tailEnd/>
          </a:ln>
        </p:spPr>
        <p:txBody>
          <a:bodyPr>
            <a:spAutoFit/>
          </a:bodyPr>
          <a:lstStyle/>
          <a:p>
            <a:r>
              <a:rPr lang="en-US" altLang="zh-CN" sz="2800" b="1">
                <a:solidFill>
                  <a:srgbClr val="C00000"/>
                </a:solidFill>
                <a:latin typeface="Constantia" pitchFamily="18" charset="0"/>
              </a:rPr>
              <a:t>※</a:t>
            </a:r>
            <a:r>
              <a:rPr lang="zh-CN" altLang="en-US" sz="2800" b="1">
                <a:solidFill>
                  <a:srgbClr val="0070C0"/>
                </a:solidFill>
                <a:latin typeface="Constantia" pitchFamily="18" charset="0"/>
              </a:rPr>
              <a:t>召开支部党员大会规定</a:t>
            </a:r>
            <a:r>
              <a:rPr lang="zh-CN" altLang="en-US" sz="2800">
                <a:solidFill>
                  <a:srgbClr val="0070C0"/>
                </a:solidFill>
                <a:latin typeface="Constantia" pitchFamily="18" charset="0"/>
              </a:rPr>
              <a:t>：</a:t>
            </a:r>
            <a:endParaRPr lang="zh-CN" altLang="en-US">
              <a:solidFill>
                <a:srgbClr val="0070C0"/>
              </a:solidFill>
              <a:latin typeface="Constantia" pitchFamily="18" charset="0"/>
            </a:endParaRPr>
          </a:p>
        </p:txBody>
      </p:sp>
      <p:sp>
        <p:nvSpPr>
          <p:cNvPr id="17" name="TextBox 16"/>
          <p:cNvSpPr txBox="1">
            <a:spLocks noChangeArrowheads="1"/>
          </p:cNvSpPr>
          <p:nvPr/>
        </p:nvSpPr>
        <p:spPr bwMode="auto">
          <a:xfrm>
            <a:off x="1204913" y="2646363"/>
            <a:ext cx="9585325" cy="1200150"/>
          </a:xfrm>
          <a:prstGeom prst="rect">
            <a:avLst/>
          </a:prstGeom>
          <a:noFill/>
          <a:ln w="9525">
            <a:noFill/>
            <a:miter lim="800000"/>
            <a:headEnd/>
            <a:tailEnd/>
          </a:ln>
        </p:spPr>
        <p:txBody>
          <a:bodyPr>
            <a:spAutoFit/>
          </a:bodyPr>
          <a:lstStyle/>
          <a:p>
            <a:r>
              <a:rPr lang="en-US" altLang="zh-CN" sz="2400" b="1">
                <a:solidFill>
                  <a:srgbClr val="002060"/>
                </a:solidFill>
              </a:rPr>
              <a:t>     </a:t>
            </a:r>
            <a:r>
              <a:rPr lang="zh-CN" altLang="en-US" sz="2400" b="1">
                <a:solidFill>
                  <a:srgbClr val="002060"/>
                </a:solidFill>
              </a:rPr>
              <a:t>①支部党员大会是党支部是议事决策机构，由全体党员参加。一般情况下</a:t>
            </a:r>
            <a:r>
              <a:rPr lang="zh-CN" altLang="en-US" sz="2400" b="1" u="sng">
                <a:solidFill>
                  <a:srgbClr val="FF0000"/>
                </a:solidFill>
              </a:rPr>
              <a:t>每</a:t>
            </a:r>
            <a:r>
              <a:rPr lang="en-US" altLang="zh-CN" sz="2400" b="1" u="sng">
                <a:solidFill>
                  <a:srgbClr val="FF0000"/>
                </a:solidFill>
              </a:rPr>
              <a:t>3</a:t>
            </a:r>
            <a:r>
              <a:rPr lang="zh-CN" altLang="en-US" sz="2400" b="1" u="sng">
                <a:solidFill>
                  <a:srgbClr val="FF0000"/>
                </a:solidFill>
              </a:rPr>
              <a:t>个月</a:t>
            </a:r>
            <a:r>
              <a:rPr lang="zh-CN" altLang="en-US" sz="2400" b="1">
                <a:solidFill>
                  <a:srgbClr val="002060"/>
                </a:solidFill>
              </a:rPr>
              <a:t>召开</a:t>
            </a:r>
            <a:r>
              <a:rPr lang="en-US" altLang="zh-CN" sz="2400" b="1">
                <a:solidFill>
                  <a:srgbClr val="002060"/>
                </a:solidFill>
              </a:rPr>
              <a:t>1</a:t>
            </a:r>
            <a:r>
              <a:rPr lang="zh-CN" altLang="en-US" sz="2400" b="1">
                <a:solidFill>
                  <a:srgbClr val="002060"/>
                </a:solidFill>
              </a:rPr>
              <a:t>次。如遇特殊情况不能按时召开，必须经上级党组织批准。</a:t>
            </a:r>
            <a:r>
              <a:rPr lang="zh-CN" altLang="en-US" sz="2400" b="1">
                <a:solidFill>
                  <a:srgbClr val="002060"/>
                </a:solidFill>
                <a:sym typeface="Arial" charset="0"/>
              </a:rPr>
              <a:t>  </a:t>
            </a:r>
            <a:endParaRPr lang="zh-CN" altLang="en-US" sz="2400" b="1">
              <a:solidFill>
                <a:srgbClr val="002060"/>
              </a:solidFill>
            </a:endParaRPr>
          </a:p>
        </p:txBody>
      </p:sp>
      <p:sp>
        <p:nvSpPr>
          <p:cNvPr id="15" name="TextBox 14"/>
          <p:cNvSpPr txBox="1">
            <a:spLocks noChangeArrowheads="1"/>
          </p:cNvSpPr>
          <p:nvPr/>
        </p:nvSpPr>
        <p:spPr bwMode="auto">
          <a:xfrm>
            <a:off x="1204913" y="4076700"/>
            <a:ext cx="9605962" cy="1200150"/>
          </a:xfrm>
          <a:prstGeom prst="rect">
            <a:avLst/>
          </a:prstGeom>
          <a:noFill/>
          <a:ln w="9525">
            <a:noFill/>
            <a:miter lim="800000"/>
            <a:headEnd/>
            <a:tailEnd/>
          </a:ln>
        </p:spPr>
        <p:txBody>
          <a:bodyPr>
            <a:spAutoFit/>
          </a:bodyPr>
          <a:lstStyle/>
          <a:p>
            <a:r>
              <a:rPr lang="zh-CN" altLang="en-US" sz="2400" b="1">
                <a:solidFill>
                  <a:srgbClr val="002060"/>
                </a:solidFill>
                <a:sym typeface="Arial" charset="0"/>
              </a:rPr>
              <a:t>      ② 党支部党员大会提交表决前，应该经过充分讨论。表决必须要有支部</a:t>
            </a:r>
            <a:r>
              <a:rPr lang="zh-CN" altLang="en-US" sz="2400" b="1">
                <a:solidFill>
                  <a:srgbClr val="FF0000"/>
                </a:solidFill>
                <a:sym typeface="Arial" charset="0"/>
              </a:rPr>
              <a:t>半数以上</a:t>
            </a:r>
            <a:r>
              <a:rPr lang="zh-CN" altLang="en-US" sz="2400" b="1">
                <a:solidFill>
                  <a:srgbClr val="002060"/>
                </a:solidFill>
                <a:sym typeface="Arial" charset="0"/>
              </a:rPr>
              <a:t>的有表决权的党员到会，方可进行。赞成人数超过</a:t>
            </a:r>
            <a:r>
              <a:rPr lang="zh-CN" altLang="en-US" sz="2400" b="1">
                <a:solidFill>
                  <a:srgbClr val="FF0000"/>
                </a:solidFill>
                <a:sym typeface="Arial" charset="0"/>
              </a:rPr>
              <a:t>应到会</a:t>
            </a:r>
            <a:r>
              <a:rPr lang="zh-CN" altLang="en-US" sz="2400" b="1">
                <a:solidFill>
                  <a:srgbClr val="002060"/>
                </a:solidFill>
                <a:sym typeface="Arial" charset="0"/>
              </a:rPr>
              <a:t>有表决权</a:t>
            </a:r>
            <a:r>
              <a:rPr lang="zh-CN" altLang="en-US" sz="2400" b="1">
                <a:solidFill>
                  <a:srgbClr val="002060"/>
                </a:solidFill>
              </a:rPr>
              <a:t>党员</a:t>
            </a:r>
            <a:r>
              <a:rPr lang="zh-CN" altLang="en-US" sz="2400" b="1">
                <a:solidFill>
                  <a:srgbClr val="FF0000"/>
                </a:solidFill>
                <a:sym typeface="Arial" charset="0"/>
              </a:rPr>
              <a:t>半数以上</a:t>
            </a:r>
            <a:r>
              <a:rPr lang="zh-CN" altLang="en-US" sz="2400" b="1">
                <a:solidFill>
                  <a:srgbClr val="002060"/>
                </a:solidFill>
                <a:sym typeface="Arial" charset="0"/>
              </a:rPr>
              <a:t>，方为</a:t>
            </a:r>
            <a:r>
              <a:rPr lang="zh-CN" altLang="en-US" sz="2400" b="1">
                <a:solidFill>
                  <a:srgbClr val="002060"/>
                </a:solidFill>
              </a:rPr>
              <a:t>通过。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1000" fill="hold"/>
                                        <p:tgtEl>
                                          <p:spTgt spid="15"/>
                                        </p:tgtEl>
                                        <p:attrNameLst>
                                          <p:attrName>ppt_x</p:attrName>
                                        </p:attrNameLst>
                                      </p:cBhvr>
                                      <p:tavLst>
                                        <p:tav tm="0">
                                          <p:val>
                                            <p:strVal val="0-#ppt_w/2"/>
                                          </p:val>
                                        </p:tav>
                                        <p:tav tm="100000">
                                          <p:val>
                                            <p:strVal val="#ppt_x"/>
                                          </p:val>
                                        </p:tav>
                                      </p:tavLst>
                                    </p:anim>
                                    <p:anim calcmode="lin" valueType="num">
                                      <p:cBhvr additive="base">
                                        <p:cTn id="14"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defRPr/>
            </a:pPr>
            <a:r>
              <a:rPr lang="en-US" altLang="zh-CN" dirty="0">
                <a:latin typeface="隶书" pitchFamily="49" charset="-122"/>
                <a:ea typeface="隶书" pitchFamily="49" charset="-122"/>
              </a:rPr>
              <a:t>《</a:t>
            </a:r>
            <a:r>
              <a:rPr lang="zh-CN" altLang="en-US" dirty="0">
                <a:latin typeface="隶书" pitchFamily="49" charset="-122"/>
                <a:ea typeface="隶书" pitchFamily="49" charset="-122"/>
              </a:rPr>
              <a:t>细则</a:t>
            </a:r>
            <a:r>
              <a:rPr lang="en-US" altLang="zh-CN" dirty="0">
                <a:latin typeface="隶书" pitchFamily="49" charset="-122"/>
                <a:ea typeface="隶书" pitchFamily="49" charset="-122"/>
              </a:rPr>
              <a:t>》</a:t>
            </a:r>
            <a:r>
              <a:rPr lang="zh-CN" altLang="en-US" dirty="0">
                <a:latin typeface="隶书" pitchFamily="49" charset="-122"/>
                <a:ea typeface="隶书" pitchFamily="49" charset="-122"/>
              </a:rPr>
              <a:t>各章节的具体内容</a:t>
            </a:r>
            <a:r>
              <a:rPr lang="zh-CN" altLang="en-US" sz="1100" dirty="0">
                <a:ea typeface="楷体" panose="02010609060101010101" pitchFamily="49" charset="-122"/>
              </a:rPr>
              <a:t> </a:t>
            </a:r>
            <a:endParaRPr lang="en-US" altLang="zh-CN" sz="1100" dirty="0">
              <a:ea typeface="楷体" panose="02010609060101010101" pitchFamily="49" charset="-122"/>
            </a:endParaRPr>
          </a:p>
        </p:txBody>
      </p:sp>
      <p:pic>
        <p:nvPicPr>
          <p:cNvPr id="144389" name="Picture 4" descr="C:\Documents and Settings\Administrator\桌面\图片\党1.png"/>
          <p:cNvPicPr>
            <a:picLocks noChangeAspect="1" noChangeArrowheads="1"/>
          </p:cNvPicPr>
          <p:nvPr/>
        </p:nvPicPr>
        <p:blipFill>
          <a:blip r:embed="rId5"/>
          <a:srcRect/>
          <a:stretch>
            <a:fillRect/>
          </a:stretch>
        </p:blipFill>
        <p:spPr bwMode="auto">
          <a:xfrm>
            <a:off x="0" y="0"/>
            <a:ext cx="1355725" cy="1189038"/>
          </a:xfrm>
          <a:prstGeom prst="rect">
            <a:avLst/>
          </a:prstGeom>
          <a:noFill/>
          <a:ln w="9525">
            <a:noFill/>
            <a:miter lim="800000"/>
            <a:headEnd/>
            <a:tailEnd/>
          </a:ln>
        </p:spPr>
      </p:pic>
      <p:sp>
        <p:nvSpPr>
          <p:cNvPr id="144390"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CD7F3C12-3E8E-4B6E-A8F3-E994AEAFB725}" type="slidenum">
              <a:rPr lang="zh-CN" altLang="en-US"/>
              <a:pPr>
                <a:defRPr/>
              </a:pPr>
              <a:t>26</a:t>
            </a:fld>
            <a:endParaRPr lang="zh-CN" altLang="en-US"/>
          </a:p>
        </p:txBody>
      </p:sp>
      <p:sp>
        <p:nvSpPr>
          <p:cNvPr id="144393" name="矩形 19"/>
          <p:cNvSpPr>
            <a:spLocks noChangeArrowheads="1"/>
          </p:cNvSpPr>
          <p:nvPr/>
        </p:nvSpPr>
        <p:spPr bwMode="auto">
          <a:xfrm>
            <a:off x="3119438" y="684213"/>
            <a:ext cx="3690937"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支部党员大会</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第一节</a:t>
            </a:r>
            <a:endParaRPr lang="zh-CN" altLang="en-US" sz="2400" noProof="1">
              <a:latin typeface="楷体" panose="02010609060101010101" pitchFamily="49" charset="-122"/>
              <a:ea typeface="楷体" panose="02010609060101010101" pitchFamily="49" charset="-122"/>
              <a:sym typeface="+mn-ea"/>
            </a:endParaRPr>
          </a:p>
        </p:txBody>
      </p:sp>
      <p:sp>
        <p:nvSpPr>
          <p:cNvPr id="17" name="TextBox 16"/>
          <p:cNvSpPr txBox="1">
            <a:spLocks noChangeArrowheads="1"/>
          </p:cNvSpPr>
          <p:nvPr/>
        </p:nvSpPr>
        <p:spPr bwMode="auto">
          <a:xfrm>
            <a:off x="3108325" y="2646363"/>
            <a:ext cx="7681913" cy="1570037"/>
          </a:xfrm>
          <a:prstGeom prst="rect">
            <a:avLst/>
          </a:prstGeom>
          <a:noFill/>
          <a:ln w="9525">
            <a:noFill/>
            <a:miter lim="800000"/>
            <a:headEnd/>
            <a:tailEnd/>
          </a:ln>
        </p:spPr>
        <p:txBody>
          <a:bodyPr>
            <a:spAutoFit/>
          </a:bodyPr>
          <a:lstStyle/>
          <a:p>
            <a:pPr algn="just"/>
            <a:r>
              <a:rPr lang="en-US" altLang="zh-CN" sz="2400" b="1">
                <a:solidFill>
                  <a:srgbClr val="002060"/>
                </a:solidFill>
              </a:rPr>
              <a:t>        </a:t>
            </a:r>
            <a:r>
              <a:rPr lang="zh-CN" altLang="en-US" sz="2400" b="1">
                <a:solidFill>
                  <a:schemeClr val="tx2"/>
                </a:solidFill>
                <a:latin typeface="方正舒体"/>
                <a:ea typeface="方正舒体"/>
                <a:cs typeface="方正舒体"/>
              </a:rPr>
              <a:t>某党支部，共有表决权的正式党员</a:t>
            </a:r>
            <a:r>
              <a:rPr lang="en-US" altLang="zh-CN" sz="2400" b="1">
                <a:solidFill>
                  <a:schemeClr val="tx2"/>
                </a:solidFill>
                <a:latin typeface="方正舒体"/>
                <a:ea typeface="方正舒体"/>
                <a:cs typeface="方正舒体"/>
              </a:rPr>
              <a:t>20</a:t>
            </a:r>
            <a:r>
              <a:rPr lang="zh-CN" altLang="en-US" sz="2400" b="1">
                <a:solidFill>
                  <a:schemeClr val="tx2"/>
                </a:solidFill>
                <a:latin typeface="方正舒体"/>
                <a:ea typeface="方正舒体"/>
                <a:cs typeface="方正舒体"/>
              </a:rPr>
              <a:t>人。一次召开有表决事项的党员大会时，到会</a:t>
            </a:r>
            <a:r>
              <a:rPr lang="en-US" altLang="zh-CN" sz="2400" b="1">
                <a:solidFill>
                  <a:schemeClr val="tx2"/>
                </a:solidFill>
                <a:latin typeface="方正舒体"/>
                <a:ea typeface="方正舒体"/>
                <a:cs typeface="方正舒体"/>
              </a:rPr>
              <a:t>11</a:t>
            </a:r>
            <a:r>
              <a:rPr lang="zh-CN" altLang="en-US" sz="2400" b="1">
                <a:solidFill>
                  <a:schemeClr val="tx2"/>
                </a:solidFill>
                <a:latin typeface="方正舒体"/>
                <a:ea typeface="方正舒体"/>
                <a:cs typeface="方正舒体"/>
              </a:rPr>
              <a:t>人。表决时，赞成人数为</a:t>
            </a:r>
            <a:r>
              <a:rPr lang="en-US" altLang="zh-CN" sz="2400" b="1">
                <a:solidFill>
                  <a:schemeClr val="tx2"/>
                </a:solidFill>
                <a:latin typeface="方正舒体"/>
                <a:ea typeface="方正舒体"/>
                <a:cs typeface="方正舒体"/>
              </a:rPr>
              <a:t>6</a:t>
            </a:r>
            <a:r>
              <a:rPr lang="zh-CN" altLang="en-US" sz="2400" b="1">
                <a:solidFill>
                  <a:schemeClr val="tx2"/>
                </a:solidFill>
                <a:latin typeface="方正舒体"/>
                <a:ea typeface="方正舒体"/>
                <a:cs typeface="方正舒体"/>
              </a:rPr>
              <a:t>人，该党支部确定为表决通过。请问，该表决是否通过？</a:t>
            </a:r>
            <a:r>
              <a:rPr lang="zh-CN" altLang="en-US" sz="2400" b="1">
                <a:solidFill>
                  <a:schemeClr val="tx2"/>
                </a:solidFill>
                <a:latin typeface="方正舒体"/>
                <a:ea typeface="方正舒体"/>
                <a:cs typeface="方正舒体"/>
                <a:sym typeface="Arial" charset="0"/>
              </a:rPr>
              <a:t>  </a:t>
            </a:r>
            <a:endParaRPr lang="zh-CN" altLang="en-US" sz="2400" b="1">
              <a:solidFill>
                <a:schemeClr val="tx2"/>
              </a:solidFill>
              <a:latin typeface="方正舒体"/>
              <a:ea typeface="方正舒体"/>
              <a:cs typeface="方正舒体"/>
            </a:endParaRPr>
          </a:p>
        </p:txBody>
      </p:sp>
      <p:sp>
        <p:nvSpPr>
          <p:cNvPr id="18" name="椭圆形标注 17"/>
          <p:cNvSpPr/>
          <p:nvPr/>
        </p:nvSpPr>
        <p:spPr>
          <a:xfrm>
            <a:off x="573088" y="1562100"/>
            <a:ext cx="1951037" cy="1862138"/>
          </a:xfrm>
          <a:prstGeom prst="wedgeEllipseCallout">
            <a:avLst>
              <a:gd name="adj1" fmla="val 87451"/>
              <a:gd name="adj2" fmla="val 2291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4397" name="TextBox 18"/>
          <p:cNvSpPr txBox="1">
            <a:spLocks noChangeArrowheads="1"/>
          </p:cNvSpPr>
          <p:nvPr/>
        </p:nvSpPr>
        <p:spPr bwMode="auto">
          <a:xfrm>
            <a:off x="957263" y="2205038"/>
            <a:ext cx="1130300" cy="585787"/>
          </a:xfrm>
          <a:prstGeom prst="rect">
            <a:avLst/>
          </a:prstGeom>
          <a:noFill/>
          <a:ln w="9525">
            <a:noFill/>
            <a:miter lim="800000"/>
            <a:headEnd/>
            <a:tailEnd/>
          </a:ln>
        </p:spPr>
        <p:txBody>
          <a:bodyPr>
            <a:spAutoFit/>
          </a:bodyPr>
          <a:lstStyle/>
          <a:p>
            <a:r>
              <a:rPr lang="zh-CN" altLang="en-US" sz="3200">
                <a:solidFill>
                  <a:schemeClr val="bg1"/>
                </a:solidFill>
                <a:latin typeface="华文彩云"/>
                <a:ea typeface="华文彩云"/>
                <a:cs typeface="华文彩云"/>
              </a:rPr>
              <a:t>案 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7"/>
                                        </p:tgtEl>
                                        <p:attrNameLst>
                                          <p:attrName>style.visibility</p:attrName>
                                        </p:attrNameLst>
                                      </p:cBhvr>
                                      <p:to>
                                        <p:strVal val="visible"/>
                                      </p:to>
                                    </p:set>
                                    <p:anim calcmode="discrete" valueType="clr">
                                      <p:cBhvr override="childStyle">
                                        <p:cTn id="12"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7"/>
                                        </p:tgtEl>
                                        <p:attrNameLst>
                                          <p:attrName>fillcolor</p:attrName>
                                        </p:attrNameLst>
                                      </p:cBhvr>
                                      <p:tavLst>
                                        <p:tav tm="0">
                                          <p:val>
                                            <p:clrVal>
                                              <a:schemeClr val="accent2"/>
                                            </p:clrVal>
                                          </p:val>
                                        </p:tav>
                                        <p:tav tm="50000">
                                          <p:val>
                                            <p:clrVal>
                                              <a:schemeClr val="hlink"/>
                                            </p:clrVal>
                                          </p:val>
                                        </p:tav>
                                      </p:tavLst>
                                    </p:anim>
                                    <p:set>
                                      <p:cBhvr>
                                        <p:cTn id="14" dur="8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09"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45413" name="Picture 4" descr="C:\Documents and Settings\Administrator\桌面\图片\党1.png"/>
          <p:cNvPicPr>
            <a:picLocks noChangeAspect="1" noChangeArrowheads="1"/>
          </p:cNvPicPr>
          <p:nvPr/>
        </p:nvPicPr>
        <p:blipFill>
          <a:blip r:embed="rId5"/>
          <a:srcRect/>
          <a:stretch>
            <a:fillRect/>
          </a:stretch>
        </p:blipFill>
        <p:spPr bwMode="auto">
          <a:xfrm>
            <a:off x="0" y="0"/>
            <a:ext cx="1295400" cy="1200150"/>
          </a:xfrm>
          <a:prstGeom prst="rect">
            <a:avLst/>
          </a:prstGeom>
          <a:noFill/>
          <a:ln w="9525">
            <a:noFill/>
            <a:miter lim="800000"/>
            <a:headEnd/>
            <a:tailEnd/>
          </a:ln>
        </p:spPr>
      </p:pic>
      <p:sp>
        <p:nvSpPr>
          <p:cNvPr id="145414"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5D364436-7C2A-483E-A377-2FF6D9D6B5F0}" type="slidenum">
              <a:rPr lang="zh-CN" altLang="en-US"/>
              <a:pPr>
                <a:defRPr/>
              </a:pPr>
              <a:t>27</a:t>
            </a:fld>
            <a:endParaRPr lang="zh-CN" altLang="en-US"/>
          </a:p>
        </p:txBody>
      </p:sp>
      <p:sp>
        <p:nvSpPr>
          <p:cNvPr id="145417" name="矩形 19"/>
          <p:cNvSpPr>
            <a:spLocks noChangeArrowheads="1"/>
          </p:cNvSpPr>
          <p:nvPr/>
        </p:nvSpPr>
        <p:spPr bwMode="auto">
          <a:xfrm>
            <a:off x="3355975" y="684213"/>
            <a:ext cx="2936875"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支部党员大会</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第一节</a:t>
            </a:r>
            <a:endParaRPr lang="zh-CN" altLang="en-US" sz="2400" noProof="1">
              <a:latin typeface="楷体" panose="02010609060101010101" pitchFamily="49" charset="-122"/>
              <a:ea typeface="楷体" panose="02010609060101010101" pitchFamily="49" charset="-122"/>
              <a:sym typeface="+mn-ea"/>
            </a:endParaRPr>
          </a:p>
        </p:txBody>
      </p:sp>
      <p:sp>
        <p:nvSpPr>
          <p:cNvPr id="145419"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onstantia" pitchFamily="18" charset="0"/>
              </a:rPr>
              <a:t>         </a:t>
            </a:r>
            <a:endParaRPr lang="zh-CN" altLang="en-US">
              <a:latin typeface="Constantia" pitchFamily="18" charset="0"/>
            </a:endParaRPr>
          </a:p>
        </p:txBody>
      </p:sp>
      <p:sp>
        <p:nvSpPr>
          <p:cNvPr id="145420" name="TextBox 16"/>
          <p:cNvSpPr txBox="1">
            <a:spLocks noChangeArrowheads="1"/>
          </p:cNvSpPr>
          <p:nvPr/>
        </p:nvSpPr>
        <p:spPr bwMode="auto">
          <a:xfrm>
            <a:off x="1022350" y="2452688"/>
            <a:ext cx="9024938" cy="3046412"/>
          </a:xfrm>
          <a:prstGeom prst="rect">
            <a:avLst/>
          </a:prstGeom>
          <a:noFill/>
          <a:ln w="9525">
            <a:noFill/>
            <a:miter lim="800000"/>
            <a:headEnd/>
            <a:tailEnd/>
          </a:ln>
        </p:spPr>
        <p:txBody>
          <a:bodyPr>
            <a:spAutoFit/>
          </a:bodyPr>
          <a:lstStyle/>
          <a:p>
            <a:r>
              <a:rPr lang="en-US" altLang="zh-CN" sz="2400">
                <a:latin typeface="Constantia" pitchFamily="18" charset="0"/>
              </a:rPr>
              <a:t>       </a:t>
            </a:r>
            <a:r>
              <a:rPr lang="zh-CN" altLang="zh-CN" sz="2400" b="1">
                <a:solidFill>
                  <a:srgbClr val="0070C0"/>
                </a:solidFill>
                <a:sym typeface="Arial" charset="0"/>
              </a:rPr>
              <a:t>听取和审查党支部委员会的工作报告</a:t>
            </a:r>
            <a:r>
              <a:rPr lang="zh-CN" altLang="en-US" sz="2400" b="1">
                <a:solidFill>
                  <a:srgbClr val="0070C0"/>
                </a:solidFill>
                <a:sym typeface="Arial" charset="0"/>
              </a:rPr>
              <a:t>。</a:t>
            </a:r>
          </a:p>
          <a:p>
            <a:r>
              <a:rPr lang="en-US" altLang="zh-CN" sz="2400">
                <a:latin typeface="Constantia" pitchFamily="18" charset="0"/>
              </a:rPr>
              <a:t>       </a:t>
            </a:r>
            <a:r>
              <a:rPr lang="zh-CN" altLang="zh-CN" sz="2400" b="1">
                <a:solidFill>
                  <a:srgbClr val="0070C0"/>
                </a:solidFill>
                <a:sym typeface="Arial" charset="0"/>
              </a:rPr>
              <a:t>按照规定开展党支部选举工作，推荐出席上级党代表大会的代</a:t>
            </a:r>
            <a:r>
              <a:rPr lang="en-US" altLang="zh-CN" sz="2400" b="1">
                <a:solidFill>
                  <a:srgbClr val="0070C0"/>
                </a:solidFill>
                <a:sym typeface="Arial" charset="0"/>
              </a:rPr>
              <a:t>    </a:t>
            </a:r>
            <a:r>
              <a:rPr lang="zh-CN" altLang="zh-CN" sz="2400" b="1">
                <a:solidFill>
                  <a:srgbClr val="0070C0"/>
                </a:solidFill>
                <a:sym typeface="Arial" charset="0"/>
              </a:rPr>
              <a:t>表候选人，选举出席上级党代表大会的代表</a:t>
            </a:r>
            <a:r>
              <a:rPr lang="zh-CN" altLang="en-US" sz="2400" b="1">
                <a:solidFill>
                  <a:srgbClr val="0070C0"/>
                </a:solidFill>
                <a:sym typeface="Arial" charset="0"/>
              </a:rPr>
              <a:t>。</a:t>
            </a:r>
            <a:endParaRPr lang="en-US" altLang="zh-CN" sz="2400" b="1">
              <a:solidFill>
                <a:srgbClr val="0070C0"/>
              </a:solidFill>
              <a:sym typeface="Arial" charset="0"/>
            </a:endParaRPr>
          </a:p>
          <a:p>
            <a:r>
              <a:rPr lang="en-US" altLang="zh-CN" sz="2400" b="1">
                <a:solidFill>
                  <a:srgbClr val="0070C0"/>
                </a:solidFill>
                <a:sym typeface="Arial" charset="0"/>
              </a:rPr>
              <a:t>      </a:t>
            </a:r>
            <a:r>
              <a:rPr lang="zh-CN" altLang="zh-CN" sz="2400" b="1">
                <a:solidFill>
                  <a:srgbClr val="0070C0"/>
                </a:solidFill>
                <a:sym typeface="Arial" charset="0"/>
              </a:rPr>
              <a:t>讨论和表决接收预备党员和预备党员转正、延长预备期或者取消预备党员资格 </a:t>
            </a:r>
            <a:r>
              <a:rPr lang="zh-CN" altLang="en-US" sz="2400" b="1">
                <a:solidFill>
                  <a:srgbClr val="0070C0"/>
                </a:solidFill>
                <a:sym typeface="Arial" charset="0"/>
              </a:rPr>
              <a:t>。</a:t>
            </a:r>
            <a:endParaRPr lang="en-US" altLang="zh-CN" sz="2400" b="1">
              <a:solidFill>
                <a:srgbClr val="0070C0"/>
              </a:solidFill>
              <a:sym typeface="Arial" charset="0"/>
            </a:endParaRPr>
          </a:p>
          <a:p>
            <a:r>
              <a:rPr lang="en-US" altLang="zh-CN" sz="2400" b="1">
                <a:solidFill>
                  <a:schemeClr val="folHlink"/>
                </a:solidFill>
                <a:sym typeface="Arial" charset="0"/>
              </a:rPr>
              <a:t>      </a:t>
            </a:r>
            <a:endParaRPr lang="en-US" altLang="zh-CN" sz="2400" b="1">
              <a:solidFill>
                <a:srgbClr val="0070C0"/>
              </a:solidFill>
              <a:sym typeface="Arial" charset="0"/>
            </a:endParaRPr>
          </a:p>
          <a:p>
            <a:r>
              <a:rPr lang="en-US" altLang="zh-CN" sz="2400" b="1">
                <a:solidFill>
                  <a:srgbClr val="0070C0"/>
                </a:solidFill>
                <a:sym typeface="Arial" charset="0"/>
              </a:rPr>
              <a:t>      </a:t>
            </a:r>
            <a:r>
              <a:rPr lang="zh-CN" altLang="zh-CN" sz="2400" b="1">
                <a:solidFill>
                  <a:srgbClr val="0070C0"/>
                </a:solidFill>
                <a:sym typeface="Arial" charset="0"/>
              </a:rPr>
              <a:t>讨论决定对党员的表彰表扬、组织处置和纪律处分</a:t>
            </a:r>
            <a:r>
              <a:rPr lang="zh-CN" altLang="en-US" sz="2400" b="1">
                <a:solidFill>
                  <a:srgbClr val="0070C0"/>
                </a:solidFill>
                <a:sym typeface="Arial" charset="0"/>
              </a:rPr>
              <a:t>。</a:t>
            </a:r>
            <a:endParaRPr lang="en-US" altLang="zh-CN" sz="2400" b="1">
              <a:solidFill>
                <a:srgbClr val="0070C0"/>
              </a:solidFill>
              <a:sym typeface="Arial" charset="0"/>
            </a:endParaRPr>
          </a:p>
          <a:p>
            <a:r>
              <a:rPr lang="en-US" altLang="zh-CN" sz="2400" b="1">
                <a:solidFill>
                  <a:schemeClr val="folHlink"/>
                </a:solidFill>
                <a:sym typeface="Arial" charset="0"/>
              </a:rPr>
              <a:t>      </a:t>
            </a:r>
            <a:r>
              <a:rPr lang="zh-CN" altLang="en-US" sz="2400" b="1">
                <a:solidFill>
                  <a:srgbClr val="0070C0"/>
                </a:solidFill>
                <a:sym typeface="Arial" charset="0"/>
              </a:rPr>
              <a:t>决定其他事项。</a:t>
            </a:r>
            <a:endParaRPr lang="zh-CN" altLang="en-US" sz="2400" b="1">
              <a:solidFill>
                <a:srgbClr val="002060"/>
              </a:solidFill>
            </a:endParaRPr>
          </a:p>
        </p:txBody>
      </p:sp>
      <p:sp>
        <p:nvSpPr>
          <p:cNvPr id="145421" name="TextBox 14"/>
          <p:cNvSpPr txBox="1">
            <a:spLocks noChangeArrowheads="1"/>
          </p:cNvSpPr>
          <p:nvPr/>
        </p:nvSpPr>
        <p:spPr bwMode="auto">
          <a:xfrm>
            <a:off x="1216025" y="1612900"/>
            <a:ext cx="2894013" cy="500063"/>
          </a:xfrm>
          <a:prstGeom prst="rect">
            <a:avLst/>
          </a:prstGeom>
          <a:noFill/>
          <a:ln w="9525">
            <a:noFill/>
            <a:miter lim="800000"/>
            <a:headEnd/>
            <a:tailEnd/>
          </a:ln>
        </p:spPr>
        <p:txBody>
          <a:bodyPr>
            <a:spAutoFit/>
          </a:bodyPr>
          <a:lstStyle/>
          <a:p>
            <a:pPr>
              <a:lnSpc>
                <a:spcPct val="110000"/>
              </a:lnSpc>
            </a:pPr>
            <a:r>
              <a:rPr lang="zh-CN" altLang="en-US" sz="2400" b="1">
                <a:solidFill>
                  <a:srgbClr val="002060"/>
                </a:solidFill>
                <a:latin typeface="宋体" charset="-122"/>
              </a:rPr>
              <a:t>支部党员大会职权：</a:t>
            </a:r>
          </a:p>
        </p:txBody>
      </p:sp>
      <p:grpSp>
        <p:nvGrpSpPr>
          <p:cNvPr id="18" name="Group 21"/>
          <p:cNvGrpSpPr>
            <a:grpSpLocks/>
          </p:cNvGrpSpPr>
          <p:nvPr/>
        </p:nvGrpSpPr>
        <p:grpSpPr bwMode="auto">
          <a:xfrm>
            <a:off x="1157288" y="4722813"/>
            <a:ext cx="288925" cy="168275"/>
            <a:chOff x="0" y="0"/>
            <a:chExt cx="262" cy="262"/>
          </a:xfrm>
        </p:grpSpPr>
        <p:sp>
          <p:nvSpPr>
            <p:cNvPr id="26" name="Oval 22"/>
            <p:cNvSpPr>
              <a:spLocks noChangeArrowheads="1"/>
            </p:cNvSpPr>
            <p:nvPr/>
          </p:nvSpPr>
          <p:spPr bwMode="auto">
            <a:xfrm>
              <a:off x="0" y="0"/>
              <a:ext cx="262" cy="262"/>
            </a:xfrm>
            <a:prstGeom prst="ellipse">
              <a:avLst/>
            </a:prstGeom>
            <a:gradFill rotWithShape="1">
              <a:gsLst>
                <a:gs pos="0">
                  <a:schemeClr val="accent1"/>
                </a:gs>
                <a:gs pos="100000">
                  <a:schemeClr val="accent1">
                    <a:gamma/>
                    <a:shade val="46275"/>
                    <a:invGamma/>
                  </a:schemeClr>
                </a:gs>
              </a:gsLst>
              <a:lin ang="5400000" scaled="1"/>
            </a:gradFill>
            <a:ln w="12700">
              <a:solidFill>
                <a:srgbClr val="F8F8F8"/>
              </a:solidFill>
              <a:round/>
            </a:ln>
            <a:effectLst>
              <a:outerShdw dist="35921" dir="2700000" algn="ctr" rotWithShape="0">
                <a:srgbClr val="1C1C1C">
                  <a:alpha val="50000"/>
                </a:srgbClr>
              </a:outerShdw>
            </a:effectLst>
          </p:spPr>
          <p:txBody>
            <a:bodyPr wrap="none" anchor="ctr"/>
            <a:lstStyle/>
            <a:p>
              <a:pPr fontAlgn="auto">
                <a:spcBef>
                  <a:spcPts val="0"/>
                </a:spcBef>
                <a:spcAft>
                  <a:spcPts val="0"/>
                </a:spcAft>
                <a:defRPr/>
              </a:pPr>
              <a:endParaRPr lang="ko-KR" altLang="en-US">
                <a:latin typeface="Arial" panose="020B0604020202020204" pitchFamily="34" charset="0"/>
                <a:ea typeface="Gulim" panose="020B0600000101010101" pitchFamily="34" charset="-127"/>
              </a:endParaRPr>
            </a:p>
          </p:txBody>
        </p:sp>
        <p:sp>
          <p:nvSpPr>
            <p:cNvPr id="27" name="Oval 23"/>
            <p:cNvSpPr>
              <a:spLocks noChangeArrowheads="1"/>
            </p:cNvSpPr>
            <p:nvPr/>
          </p:nvSpPr>
          <p:spPr bwMode="auto">
            <a:xfrm>
              <a:off x="22" y="22"/>
              <a:ext cx="217" cy="218"/>
            </a:xfrm>
            <a:prstGeom prst="ellipse">
              <a:avLst/>
            </a:prstGeom>
            <a:gradFill rotWithShape="1">
              <a:gsLst>
                <a:gs pos="0">
                  <a:schemeClr val="accent1"/>
                </a:gs>
                <a:gs pos="100000">
                  <a:schemeClr val="accent1">
                    <a:gamma/>
                    <a:shade val="46275"/>
                    <a:invGamma/>
                  </a:schemeClr>
                </a:gs>
              </a:gsLst>
              <a:lin ang="5400000" scaled="1"/>
            </a:gradFill>
            <a:ln w="9525">
              <a:noFill/>
              <a:round/>
            </a:ln>
          </p:spPr>
          <p:txBody>
            <a:bodyPr wrap="none" anchor="ctr"/>
            <a:lstStyle/>
            <a:p>
              <a:pPr fontAlgn="auto">
                <a:spcBef>
                  <a:spcPts val="0"/>
                </a:spcBef>
                <a:spcAft>
                  <a:spcPts val="0"/>
                </a:spcAft>
                <a:defRPr/>
              </a:pPr>
              <a:endParaRPr lang="ko-KR" altLang="en-US">
                <a:latin typeface="Arial" panose="020B0604020202020204" pitchFamily="34" charset="0"/>
                <a:ea typeface="Gulim" panose="020B0600000101010101" pitchFamily="34" charset="-127"/>
              </a:endParaRPr>
            </a:p>
          </p:txBody>
        </p:sp>
      </p:grpSp>
      <p:grpSp>
        <p:nvGrpSpPr>
          <p:cNvPr id="28" name="Group 21"/>
          <p:cNvGrpSpPr>
            <a:grpSpLocks/>
          </p:cNvGrpSpPr>
          <p:nvPr/>
        </p:nvGrpSpPr>
        <p:grpSpPr bwMode="auto">
          <a:xfrm>
            <a:off x="1138238" y="2541588"/>
            <a:ext cx="288925" cy="168275"/>
            <a:chOff x="0" y="0"/>
            <a:chExt cx="262" cy="262"/>
          </a:xfrm>
        </p:grpSpPr>
        <p:sp>
          <p:nvSpPr>
            <p:cNvPr id="29" name="Oval 22"/>
            <p:cNvSpPr>
              <a:spLocks noChangeArrowheads="1"/>
            </p:cNvSpPr>
            <p:nvPr/>
          </p:nvSpPr>
          <p:spPr bwMode="auto">
            <a:xfrm>
              <a:off x="0" y="0"/>
              <a:ext cx="262" cy="262"/>
            </a:xfrm>
            <a:prstGeom prst="ellipse">
              <a:avLst/>
            </a:prstGeom>
            <a:gradFill rotWithShape="1">
              <a:gsLst>
                <a:gs pos="0">
                  <a:schemeClr val="accent1"/>
                </a:gs>
                <a:gs pos="100000">
                  <a:schemeClr val="accent1">
                    <a:gamma/>
                    <a:shade val="46275"/>
                    <a:invGamma/>
                  </a:schemeClr>
                </a:gs>
              </a:gsLst>
              <a:lin ang="5400000" scaled="1"/>
            </a:gradFill>
            <a:ln w="12700">
              <a:solidFill>
                <a:srgbClr val="F8F8F8"/>
              </a:solidFill>
              <a:round/>
            </a:ln>
            <a:effectLst>
              <a:outerShdw dist="35921" dir="2700000" algn="ctr" rotWithShape="0">
                <a:srgbClr val="1C1C1C">
                  <a:alpha val="50000"/>
                </a:srgbClr>
              </a:outerShdw>
            </a:effectLst>
          </p:spPr>
          <p:txBody>
            <a:bodyPr wrap="none" anchor="ctr"/>
            <a:lstStyle/>
            <a:p>
              <a:pPr fontAlgn="auto">
                <a:spcBef>
                  <a:spcPts val="0"/>
                </a:spcBef>
                <a:spcAft>
                  <a:spcPts val="0"/>
                </a:spcAft>
                <a:defRPr/>
              </a:pPr>
              <a:endParaRPr lang="ko-KR" altLang="en-US">
                <a:solidFill>
                  <a:srgbClr val="FF0000"/>
                </a:solidFill>
                <a:latin typeface="Arial" panose="020B0604020202020204" pitchFamily="34" charset="0"/>
                <a:ea typeface="Gulim" panose="020B0600000101010101" pitchFamily="34" charset="-127"/>
              </a:endParaRPr>
            </a:p>
          </p:txBody>
        </p:sp>
        <p:sp>
          <p:nvSpPr>
            <p:cNvPr id="30" name="Oval 23"/>
            <p:cNvSpPr>
              <a:spLocks noChangeArrowheads="1"/>
            </p:cNvSpPr>
            <p:nvPr/>
          </p:nvSpPr>
          <p:spPr bwMode="auto">
            <a:xfrm>
              <a:off x="22" y="22"/>
              <a:ext cx="217" cy="218"/>
            </a:xfrm>
            <a:prstGeom prst="ellipse">
              <a:avLst/>
            </a:prstGeom>
            <a:gradFill rotWithShape="1">
              <a:gsLst>
                <a:gs pos="0">
                  <a:schemeClr val="accent1"/>
                </a:gs>
                <a:gs pos="100000">
                  <a:schemeClr val="accent1">
                    <a:gamma/>
                    <a:shade val="46275"/>
                    <a:invGamma/>
                  </a:schemeClr>
                </a:gs>
              </a:gsLst>
              <a:lin ang="5400000" scaled="1"/>
            </a:gradFill>
            <a:ln w="9525">
              <a:noFill/>
              <a:round/>
            </a:ln>
          </p:spPr>
          <p:txBody>
            <a:bodyPr wrap="none" anchor="ctr"/>
            <a:lstStyle/>
            <a:p>
              <a:pPr fontAlgn="auto">
                <a:spcBef>
                  <a:spcPts val="0"/>
                </a:spcBef>
                <a:spcAft>
                  <a:spcPts val="0"/>
                </a:spcAft>
                <a:defRPr/>
              </a:pPr>
              <a:endParaRPr lang="ko-KR" altLang="en-US">
                <a:solidFill>
                  <a:srgbClr val="FF0000"/>
                </a:solidFill>
                <a:latin typeface="Arial" panose="020B0604020202020204" pitchFamily="34" charset="0"/>
                <a:ea typeface="Gulim" panose="020B0600000101010101" pitchFamily="34" charset="-127"/>
              </a:endParaRPr>
            </a:p>
          </p:txBody>
        </p:sp>
      </p:grpSp>
      <p:grpSp>
        <p:nvGrpSpPr>
          <p:cNvPr id="31" name="Group 21"/>
          <p:cNvGrpSpPr>
            <a:grpSpLocks/>
          </p:cNvGrpSpPr>
          <p:nvPr/>
        </p:nvGrpSpPr>
        <p:grpSpPr bwMode="auto">
          <a:xfrm>
            <a:off x="1169988" y="3670300"/>
            <a:ext cx="288925" cy="168275"/>
            <a:chOff x="0" y="0"/>
            <a:chExt cx="262" cy="262"/>
          </a:xfrm>
        </p:grpSpPr>
        <p:sp>
          <p:nvSpPr>
            <p:cNvPr id="32" name="Oval 22"/>
            <p:cNvSpPr>
              <a:spLocks noChangeArrowheads="1"/>
            </p:cNvSpPr>
            <p:nvPr/>
          </p:nvSpPr>
          <p:spPr bwMode="auto">
            <a:xfrm>
              <a:off x="0" y="0"/>
              <a:ext cx="262" cy="262"/>
            </a:xfrm>
            <a:prstGeom prst="ellipse">
              <a:avLst/>
            </a:prstGeom>
            <a:gradFill rotWithShape="1">
              <a:gsLst>
                <a:gs pos="0">
                  <a:schemeClr val="accent1"/>
                </a:gs>
                <a:gs pos="100000">
                  <a:schemeClr val="accent1">
                    <a:gamma/>
                    <a:shade val="46275"/>
                    <a:invGamma/>
                  </a:schemeClr>
                </a:gs>
              </a:gsLst>
              <a:lin ang="5400000" scaled="1"/>
            </a:gradFill>
            <a:ln w="12700">
              <a:solidFill>
                <a:srgbClr val="F8F8F8"/>
              </a:solidFill>
              <a:round/>
            </a:ln>
            <a:effectLst>
              <a:outerShdw dist="35921" dir="2700000" algn="ctr" rotWithShape="0">
                <a:srgbClr val="1C1C1C">
                  <a:alpha val="50000"/>
                </a:srgbClr>
              </a:outerShdw>
            </a:effectLst>
          </p:spPr>
          <p:txBody>
            <a:bodyPr wrap="none" anchor="ctr"/>
            <a:lstStyle/>
            <a:p>
              <a:pPr fontAlgn="auto">
                <a:spcBef>
                  <a:spcPts val="0"/>
                </a:spcBef>
                <a:spcAft>
                  <a:spcPts val="0"/>
                </a:spcAft>
                <a:defRPr/>
              </a:pPr>
              <a:endParaRPr lang="ko-KR" altLang="en-US">
                <a:latin typeface="Arial" panose="020B0604020202020204" pitchFamily="34" charset="0"/>
                <a:ea typeface="Gulim" panose="020B0600000101010101" pitchFamily="34" charset="-127"/>
              </a:endParaRPr>
            </a:p>
          </p:txBody>
        </p:sp>
        <p:sp>
          <p:nvSpPr>
            <p:cNvPr id="33" name="Oval 23"/>
            <p:cNvSpPr>
              <a:spLocks noChangeArrowheads="1"/>
            </p:cNvSpPr>
            <p:nvPr/>
          </p:nvSpPr>
          <p:spPr bwMode="auto">
            <a:xfrm>
              <a:off x="22" y="22"/>
              <a:ext cx="217" cy="218"/>
            </a:xfrm>
            <a:prstGeom prst="ellipse">
              <a:avLst/>
            </a:prstGeom>
            <a:gradFill rotWithShape="1">
              <a:gsLst>
                <a:gs pos="0">
                  <a:schemeClr val="accent1"/>
                </a:gs>
                <a:gs pos="100000">
                  <a:schemeClr val="accent1">
                    <a:gamma/>
                    <a:shade val="46275"/>
                    <a:invGamma/>
                  </a:schemeClr>
                </a:gs>
              </a:gsLst>
              <a:lin ang="5400000" scaled="1"/>
            </a:gradFill>
            <a:ln w="9525">
              <a:noFill/>
              <a:round/>
            </a:ln>
          </p:spPr>
          <p:txBody>
            <a:bodyPr wrap="none" anchor="ctr"/>
            <a:lstStyle/>
            <a:p>
              <a:pPr fontAlgn="auto">
                <a:spcBef>
                  <a:spcPts val="0"/>
                </a:spcBef>
                <a:spcAft>
                  <a:spcPts val="0"/>
                </a:spcAft>
                <a:defRPr/>
              </a:pPr>
              <a:endParaRPr lang="ko-KR" altLang="en-US">
                <a:latin typeface="Arial" panose="020B0604020202020204" pitchFamily="34" charset="0"/>
                <a:ea typeface="Gulim" panose="020B0600000101010101" pitchFamily="34" charset="-127"/>
              </a:endParaRPr>
            </a:p>
          </p:txBody>
        </p:sp>
      </p:grpSp>
      <p:grpSp>
        <p:nvGrpSpPr>
          <p:cNvPr id="34" name="Group 21"/>
          <p:cNvGrpSpPr>
            <a:grpSpLocks/>
          </p:cNvGrpSpPr>
          <p:nvPr/>
        </p:nvGrpSpPr>
        <p:grpSpPr bwMode="auto">
          <a:xfrm>
            <a:off x="1127125" y="2895600"/>
            <a:ext cx="288925" cy="168275"/>
            <a:chOff x="0" y="0"/>
            <a:chExt cx="262" cy="262"/>
          </a:xfrm>
        </p:grpSpPr>
        <p:sp>
          <p:nvSpPr>
            <p:cNvPr id="35" name="Oval 22"/>
            <p:cNvSpPr>
              <a:spLocks noChangeArrowheads="1"/>
            </p:cNvSpPr>
            <p:nvPr/>
          </p:nvSpPr>
          <p:spPr bwMode="auto">
            <a:xfrm>
              <a:off x="0" y="0"/>
              <a:ext cx="262" cy="262"/>
            </a:xfrm>
            <a:prstGeom prst="ellipse">
              <a:avLst/>
            </a:prstGeom>
            <a:gradFill rotWithShape="1">
              <a:gsLst>
                <a:gs pos="0">
                  <a:schemeClr val="accent1"/>
                </a:gs>
                <a:gs pos="100000">
                  <a:schemeClr val="accent1">
                    <a:gamma/>
                    <a:shade val="46275"/>
                    <a:invGamma/>
                  </a:schemeClr>
                </a:gs>
              </a:gsLst>
              <a:lin ang="5400000" scaled="1"/>
            </a:gradFill>
            <a:ln w="12700">
              <a:solidFill>
                <a:srgbClr val="F8F8F8"/>
              </a:solidFill>
              <a:round/>
            </a:ln>
            <a:effectLst>
              <a:outerShdw dist="35921" dir="2700000" algn="ctr" rotWithShape="0">
                <a:srgbClr val="1C1C1C">
                  <a:alpha val="50000"/>
                </a:srgbClr>
              </a:outerShdw>
            </a:effectLst>
          </p:spPr>
          <p:txBody>
            <a:bodyPr wrap="none" anchor="ctr"/>
            <a:lstStyle/>
            <a:p>
              <a:pPr fontAlgn="auto">
                <a:spcBef>
                  <a:spcPts val="0"/>
                </a:spcBef>
                <a:spcAft>
                  <a:spcPts val="0"/>
                </a:spcAft>
                <a:defRPr/>
              </a:pPr>
              <a:endParaRPr lang="ko-KR" altLang="en-US">
                <a:latin typeface="Arial" panose="020B0604020202020204" pitchFamily="34" charset="0"/>
                <a:ea typeface="Gulim" panose="020B0600000101010101" pitchFamily="34" charset="-127"/>
              </a:endParaRPr>
            </a:p>
          </p:txBody>
        </p:sp>
        <p:sp>
          <p:nvSpPr>
            <p:cNvPr id="36" name="Oval 23"/>
            <p:cNvSpPr>
              <a:spLocks noChangeArrowheads="1"/>
            </p:cNvSpPr>
            <p:nvPr/>
          </p:nvSpPr>
          <p:spPr bwMode="auto">
            <a:xfrm>
              <a:off x="22" y="22"/>
              <a:ext cx="217" cy="218"/>
            </a:xfrm>
            <a:prstGeom prst="ellipse">
              <a:avLst/>
            </a:prstGeom>
            <a:gradFill rotWithShape="1">
              <a:gsLst>
                <a:gs pos="0">
                  <a:schemeClr val="accent1"/>
                </a:gs>
                <a:gs pos="100000">
                  <a:schemeClr val="accent1">
                    <a:gamma/>
                    <a:shade val="46275"/>
                    <a:invGamma/>
                  </a:schemeClr>
                </a:gs>
              </a:gsLst>
              <a:lin ang="5400000" scaled="1"/>
            </a:gradFill>
            <a:ln w="9525">
              <a:noFill/>
              <a:round/>
            </a:ln>
          </p:spPr>
          <p:txBody>
            <a:bodyPr wrap="none" anchor="ctr"/>
            <a:lstStyle/>
            <a:p>
              <a:pPr fontAlgn="auto">
                <a:spcBef>
                  <a:spcPts val="0"/>
                </a:spcBef>
                <a:spcAft>
                  <a:spcPts val="0"/>
                </a:spcAft>
                <a:defRPr/>
              </a:pPr>
              <a:endParaRPr lang="ko-KR" altLang="en-US">
                <a:latin typeface="Arial" panose="020B0604020202020204" pitchFamily="34" charset="0"/>
                <a:ea typeface="Gulim" panose="020B0600000101010101" pitchFamily="34" charset="-127"/>
              </a:endParaRPr>
            </a:p>
          </p:txBody>
        </p:sp>
      </p:grpSp>
      <p:grpSp>
        <p:nvGrpSpPr>
          <p:cNvPr id="37" name="Group 21"/>
          <p:cNvGrpSpPr>
            <a:grpSpLocks/>
          </p:cNvGrpSpPr>
          <p:nvPr/>
        </p:nvGrpSpPr>
        <p:grpSpPr bwMode="auto">
          <a:xfrm>
            <a:off x="1146175" y="5175250"/>
            <a:ext cx="288925" cy="168275"/>
            <a:chOff x="0" y="0"/>
            <a:chExt cx="262" cy="262"/>
          </a:xfrm>
        </p:grpSpPr>
        <p:sp>
          <p:nvSpPr>
            <p:cNvPr id="38" name="Oval 22"/>
            <p:cNvSpPr>
              <a:spLocks noChangeArrowheads="1"/>
            </p:cNvSpPr>
            <p:nvPr/>
          </p:nvSpPr>
          <p:spPr bwMode="auto">
            <a:xfrm>
              <a:off x="0" y="0"/>
              <a:ext cx="262" cy="262"/>
            </a:xfrm>
            <a:prstGeom prst="ellipse">
              <a:avLst/>
            </a:prstGeom>
            <a:gradFill rotWithShape="1">
              <a:gsLst>
                <a:gs pos="0">
                  <a:schemeClr val="accent1"/>
                </a:gs>
                <a:gs pos="100000">
                  <a:schemeClr val="accent1">
                    <a:gamma/>
                    <a:shade val="46275"/>
                    <a:invGamma/>
                  </a:schemeClr>
                </a:gs>
              </a:gsLst>
              <a:lin ang="5400000" scaled="1"/>
            </a:gradFill>
            <a:ln w="12700">
              <a:solidFill>
                <a:srgbClr val="F8F8F8"/>
              </a:solidFill>
              <a:round/>
            </a:ln>
            <a:effectLst>
              <a:outerShdw dist="35921" dir="2700000" algn="ctr" rotWithShape="0">
                <a:srgbClr val="1C1C1C">
                  <a:alpha val="50000"/>
                </a:srgbClr>
              </a:outerShdw>
            </a:effectLst>
          </p:spPr>
          <p:txBody>
            <a:bodyPr wrap="none" anchor="ctr"/>
            <a:lstStyle/>
            <a:p>
              <a:pPr fontAlgn="auto">
                <a:spcBef>
                  <a:spcPts val="0"/>
                </a:spcBef>
                <a:spcAft>
                  <a:spcPts val="0"/>
                </a:spcAft>
                <a:defRPr/>
              </a:pPr>
              <a:endParaRPr lang="ko-KR" altLang="en-US">
                <a:latin typeface="Arial" panose="020B0604020202020204" pitchFamily="34" charset="0"/>
                <a:ea typeface="Gulim" panose="020B0600000101010101" pitchFamily="34" charset="-127"/>
              </a:endParaRPr>
            </a:p>
          </p:txBody>
        </p:sp>
        <p:sp>
          <p:nvSpPr>
            <p:cNvPr id="39" name="Oval 23"/>
            <p:cNvSpPr>
              <a:spLocks noChangeArrowheads="1"/>
            </p:cNvSpPr>
            <p:nvPr/>
          </p:nvSpPr>
          <p:spPr bwMode="auto">
            <a:xfrm>
              <a:off x="22" y="22"/>
              <a:ext cx="217" cy="218"/>
            </a:xfrm>
            <a:prstGeom prst="ellipse">
              <a:avLst/>
            </a:prstGeom>
            <a:gradFill rotWithShape="1">
              <a:gsLst>
                <a:gs pos="0">
                  <a:schemeClr val="accent1"/>
                </a:gs>
                <a:gs pos="100000">
                  <a:schemeClr val="accent1">
                    <a:gamma/>
                    <a:shade val="46275"/>
                    <a:invGamma/>
                  </a:schemeClr>
                </a:gs>
              </a:gsLst>
              <a:lin ang="5400000" scaled="1"/>
            </a:gradFill>
            <a:ln w="9525">
              <a:noFill/>
              <a:round/>
            </a:ln>
          </p:spPr>
          <p:txBody>
            <a:bodyPr wrap="none" anchor="ctr"/>
            <a:lstStyle/>
            <a:p>
              <a:pPr fontAlgn="auto">
                <a:spcBef>
                  <a:spcPts val="0"/>
                </a:spcBef>
                <a:spcAft>
                  <a:spcPts val="0"/>
                </a:spcAft>
                <a:defRPr/>
              </a:pPr>
              <a:endParaRPr lang="ko-KR" altLang="en-US">
                <a:latin typeface="Arial" panose="020B0604020202020204" pitchFamily="34" charset="0"/>
                <a:ea typeface="Gulim" panose="020B0600000101010101" pitchFamily="34" charset="-127"/>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46437" name="Picture 4" descr="C:\Documents and Settings\Administrator\桌面\图片\党1.png"/>
          <p:cNvPicPr>
            <a:picLocks noChangeAspect="1" noChangeArrowheads="1"/>
          </p:cNvPicPr>
          <p:nvPr/>
        </p:nvPicPr>
        <p:blipFill>
          <a:blip r:embed="rId5"/>
          <a:srcRect/>
          <a:stretch>
            <a:fillRect/>
          </a:stretch>
        </p:blipFill>
        <p:spPr bwMode="auto">
          <a:xfrm>
            <a:off x="0" y="0"/>
            <a:ext cx="1255713" cy="1165225"/>
          </a:xfrm>
          <a:prstGeom prst="rect">
            <a:avLst/>
          </a:prstGeom>
          <a:noFill/>
          <a:ln w="9525">
            <a:noFill/>
            <a:miter lim="800000"/>
            <a:headEnd/>
            <a:tailEnd/>
          </a:ln>
        </p:spPr>
      </p:pic>
      <p:sp>
        <p:nvSpPr>
          <p:cNvPr id="146438"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CB8FEA57-6819-4CDB-9A22-BA6FEEEC38B0}" type="slidenum">
              <a:rPr lang="zh-CN" altLang="en-US"/>
              <a:pPr>
                <a:defRPr/>
              </a:pPr>
              <a:t>28</a:t>
            </a:fld>
            <a:endParaRPr lang="zh-CN" altLang="en-US"/>
          </a:p>
        </p:txBody>
      </p:sp>
      <p:sp>
        <p:nvSpPr>
          <p:cNvPr id="146441" name="矩形 19"/>
          <p:cNvSpPr>
            <a:spLocks noChangeArrowheads="1"/>
          </p:cNvSpPr>
          <p:nvPr/>
        </p:nvSpPr>
        <p:spPr bwMode="auto">
          <a:xfrm>
            <a:off x="3119438" y="684213"/>
            <a:ext cx="3690937"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支部党员大会</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第一节</a:t>
            </a:r>
            <a:endParaRPr lang="zh-CN" altLang="en-US" sz="2400" noProof="1">
              <a:latin typeface="楷体" panose="02010609060101010101" pitchFamily="49" charset="-122"/>
              <a:ea typeface="楷体" panose="02010609060101010101" pitchFamily="49" charset="-122"/>
              <a:sym typeface="+mn-ea"/>
            </a:endParaRPr>
          </a:p>
        </p:txBody>
      </p:sp>
      <p:sp>
        <p:nvSpPr>
          <p:cNvPr id="146443"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onstantia" pitchFamily="18" charset="0"/>
              </a:rPr>
              <a:t>         </a:t>
            </a:r>
            <a:endParaRPr lang="zh-CN" altLang="en-US">
              <a:latin typeface="Constantia" pitchFamily="18" charset="0"/>
            </a:endParaRPr>
          </a:p>
        </p:txBody>
      </p:sp>
      <p:pic>
        <p:nvPicPr>
          <p:cNvPr id="2" name="Picture 2" descr="C:\Users\zj\Desktop\b4763432a94465e3c9570d185def96b9_1-373-jpg_6_0_______-718-0-0-718.jpg"/>
          <p:cNvPicPr>
            <a:picLocks noChangeAspect="1" noChangeArrowheads="1"/>
          </p:cNvPicPr>
          <p:nvPr/>
        </p:nvPicPr>
        <p:blipFill>
          <a:blip r:embed="rId6"/>
          <a:srcRect/>
          <a:stretch>
            <a:fillRect/>
          </a:stretch>
        </p:blipFill>
        <p:spPr bwMode="auto">
          <a:xfrm>
            <a:off x="2384425" y="1457325"/>
            <a:ext cx="9118600" cy="4737100"/>
          </a:xfrm>
          <a:prstGeom prst="rect">
            <a:avLst/>
          </a:prstGeom>
          <a:noFill/>
          <a:ln w="9525">
            <a:noFill/>
            <a:miter lim="800000"/>
            <a:headEnd/>
            <a:tailEnd/>
          </a:ln>
        </p:spPr>
      </p:pic>
      <p:sp>
        <p:nvSpPr>
          <p:cNvPr id="15" name="右箭头标注 14"/>
          <p:cNvSpPr/>
          <p:nvPr/>
        </p:nvSpPr>
        <p:spPr>
          <a:xfrm>
            <a:off x="484188" y="2324100"/>
            <a:ext cx="1862137" cy="2700338"/>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6446" name="TextBox 16"/>
          <p:cNvSpPr txBox="1">
            <a:spLocks noChangeArrowheads="1"/>
          </p:cNvSpPr>
          <p:nvPr/>
        </p:nvSpPr>
        <p:spPr bwMode="auto">
          <a:xfrm>
            <a:off x="628650" y="2566988"/>
            <a:ext cx="1023938" cy="2062162"/>
          </a:xfrm>
          <a:prstGeom prst="rect">
            <a:avLst/>
          </a:prstGeom>
          <a:noFill/>
          <a:ln w="9525">
            <a:noFill/>
            <a:miter lim="800000"/>
            <a:headEnd/>
            <a:tailEnd/>
          </a:ln>
        </p:spPr>
        <p:txBody>
          <a:bodyPr>
            <a:spAutoFit/>
          </a:bodyPr>
          <a:lstStyle/>
          <a:p>
            <a:r>
              <a:rPr lang="zh-CN" altLang="en-US" sz="3200">
                <a:solidFill>
                  <a:schemeClr val="bg1"/>
                </a:solidFill>
                <a:latin typeface="Constantia" pitchFamily="18" charset="0"/>
              </a:rPr>
              <a:t>支部党员大会流程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47461" name="Picture 4" descr="C:\Documents and Settings\Administrator\桌面\图片\党1.png"/>
          <p:cNvPicPr>
            <a:picLocks noChangeAspect="1" noChangeArrowheads="1"/>
          </p:cNvPicPr>
          <p:nvPr/>
        </p:nvPicPr>
        <p:blipFill>
          <a:blip r:embed="rId5"/>
          <a:srcRect/>
          <a:stretch>
            <a:fillRect/>
          </a:stretch>
        </p:blipFill>
        <p:spPr bwMode="auto">
          <a:xfrm>
            <a:off x="0" y="0"/>
            <a:ext cx="1295400" cy="1200150"/>
          </a:xfrm>
          <a:prstGeom prst="rect">
            <a:avLst/>
          </a:prstGeom>
          <a:noFill/>
          <a:ln w="9525">
            <a:noFill/>
            <a:miter lim="800000"/>
            <a:headEnd/>
            <a:tailEnd/>
          </a:ln>
        </p:spPr>
      </p:pic>
      <p:sp>
        <p:nvSpPr>
          <p:cNvPr id="147462"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19" name="圆角矩形 18"/>
          <p:cNvSpPr/>
          <p:nvPr/>
        </p:nvSpPr>
        <p:spPr>
          <a:xfrm>
            <a:off x="935939" y="1532481"/>
            <a:ext cx="5948967" cy="541337"/>
          </a:xfrm>
          <a:prstGeom prst="roundRect">
            <a:avLst/>
          </a:prstGeom>
          <a:gradFill flip="none" rotWithShape="1">
            <a:gsLst>
              <a:gs pos="0">
                <a:srgbClr val="FF0000"/>
              </a:gs>
              <a:gs pos="57000">
                <a:srgbClr val="FFC000"/>
              </a:gs>
              <a:gs pos="100000">
                <a:schemeClr val="accent4">
                  <a:lumMod val="60000"/>
                  <a:lumOff val="40000"/>
                </a:schemeClr>
              </a:gs>
              <a:gs pos="100000">
                <a:schemeClr val="accent2">
                  <a:lumMod val="99000"/>
                  <a:satMod val="120000"/>
                  <a:shade val="78000"/>
                </a:schemeClr>
              </a:gs>
            </a:gsLst>
            <a:lin ang="0" scaled="1"/>
            <a:tileRect/>
          </a:gradFill>
        </p:spPr>
        <p:style>
          <a:lnRef idx="0">
            <a:schemeClr val="accent2"/>
          </a:lnRef>
          <a:fillRef idx="3">
            <a:schemeClr val="accent2"/>
          </a:fillRef>
          <a:effectRef idx="3">
            <a:schemeClr val="accent2"/>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defRPr/>
            </a:pPr>
            <a:r>
              <a:rPr lang="zh-CN" altLang="en-US" sz="2800" b="1" dirty="0" smtClean="0">
                <a:solidFill>
                  <a:schemeClr val="tx2"/>
                </a:solidFill>
                <a:latin typeface="黑体" panose="02010609060101010101" pitchFamily="2" charset="-122"/>
                <a:ea typeface="黑体" panose="02010609060101010101" pitchFamily="2" charset="-122"/>
              </a:rPr>
              <a:t>会议记录内容要求</a:t>
            </a:r>
            <a:endParaRPr lang="zh-CN" altLang="en-US" sz="2800" b="1" dirty="0">
              <a:solidFill>
                <a:schemeClr val="tx2"/>
              </a:solidFill>
              <a:latin typeface="黑体" panose="02010609060101010101" pitchFamily="2" charset="-122"/>
              <a:ea typeface="黑体" panose="02010609060101010101" pitchFamily="2" charset="-122"/>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9E81452E-5826-4661-A95C-1CB6A0D81C95}" type="slidenum">
              <a:rPr lang="zh-CN" altLang="en-US"/>
              <a:pPr>
                <a:defRPr/>
              </a:pPr>
              <a:t>29</a:t>
            </a:fld>
            <a:endParaRPr lang="zh-CN" altLang="en-US"/>
          </a:p>
        </p:txBody>
      </p:sp>
      <p:sp>
        <p:nvSpPr>
          <p:cNvPr id="147468" name="矩形 19"/>
          <p:cNvSpPr>
            <a:spLocks noChangeArrowheads="1"/>
          </p:cNvSpPr>
          <p:nvPr/>
        </p:nvSpPr>
        <p:spPr bwMode="auto">
          <a:xfrm>
            <a:off x="3119438" y="684213"/>
            <a:ext cx="3690937"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支部党员大会</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第一节</a:t>
            </a:r>
            <a:endParaRPr lang="zh-CN" altLang="en-US" sz="2400" noProof="1">
              <a:latin typeface="楷体" panose="02010609060101010101" pitchFamily="49" charset="-122"/>
              <a:ea typeface="楷体" panose="02010609060101010101" pitchFamily="49" charset="-122"/>
              <a:sym typeface="+mn-ea"/>
            </a:endParaRPr>
          </a:p>
        </p:txBody>
      </p:sp>
      <p:sp>
        <p:nvSpPr>
          <p:cNvPr id="147470"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onstantia" pitchFamily="18" charset="0"/>
              </a:rPr>
              <a:t>         </a:t>
            </a:r>
            <a:endParaRPr lang="zh-CN" altLang="en-US">
              <a:latin typeface="Constantia" pitchFamily="18" charset="0"/>
            </a:endParaRPr>
          </a:p>
        </p:txBody>
      </p:sp>
      <p:sp>
        <p:nvSpPr>
          <p:cNvPr id="15" name="TextBox 14"/>
          <p:cNvSpPr txBox="1">
            <a:spLocks noChangeArrowheads="1"/>
          </p:cNvSpPr>
          <p:nvPr/>
        </p:nvSpPr>
        <p:spPr bwMode="auto">
          <a:xfrm>
            <a:off x="1193800" y="2581275"/>
            <a:ext cx="6286500" cy="2308225"/>
          </a:xfrm>
          <a:prstGeom prst="rect">
            <a:avLst/>
          </a:prstGeom>
          <a:noFill/>
          <a:ln w="9525">
            <a:noFill/>
            <a:miter lim="800000"/>
            <a:headEnd/>
            <a:tailEnd/>
          </a:ln>
        </p:spPr>
        <p:txBody>
          <a:bodyPr>
            <a:spAutoFit/>
          </a:bodyPr>
          <a:lstStyle/>
          <a:p>
            <a:pPr algn="just"/>
            <a:r>
              <a:rPr lang="zh-CN" altLang="en-US" sz="3200">
                <a:solidFill>
                  <a:srgbClr val="0070C0"/>
                </a:solidFill>
                <a:latin typeface="Constantia" pitchFamily="18" charset="0"/>
              </a:rPr>
              <a:t>       </a:t>
            </a:r>
            <a:r>
              <a:rPr lang="zh-CN" altLang="en-US" sz="2800">
                <a:solidFill>
                  <a:srgbClr val="0070C0"/>
                </a:solidFill>
                <a:latin typeface="Constantia" pitchFamily="18" charset="0"/>
              </a:rPr>
              <a:t>会议时间、地点，党员出席和缺席人数，主持人，大会的中心议题，党员发言的要点，讨论中的不同意见，最后作出的决议。</a:t>
            </a:r>
            <a:endParaRPr lang="en-US" altLang="zh-CN" sz="2800">
              <a:solidFill>
                <a:srgbClr val="0070C0"/>
              </a:solidFill>
              <a:latin typeface="Constantia" pitchFamily="18" charset="0"/>
            </a:endParaRPr>
          </a:p>
          <a:p>
            <a:r>
              <a:rPr lang="en-US" altLang="zh-CN" sz="2800">
                <a:solidFill>
                  <a:srgbClr val="0070C0"/>
                </a:solidFill>
                <a:latin typeface="Constantia" pitchFamily="18" charset="0"/>
              </a:rPr>
              <a:t>       </a:t>
            </a:r>
            <a:r>
              <a:rPr lang="zh-CN" altLang="en-US" sz="2800">
                <a:solidFill>
                  <a:srgbClr val="0070C0"/>
                </a:solidFill>
                <a:latin typeface="Constantia" pitchFamily="18" charset="0"/>
              </a:rPr>
              <a:t>大会结束后，记录要归档。</a:t>
            </a:r>
          </a:p>
        </p:txBody>
      </p:sp>
      <p:pic>
        <p:nvPicPr>
          <p:cNvPr id="147472" name="Picture 2" descr="http://p1.so.qhmsg.com/bdr/_240_/t013e11d0532126b136.jpg"/>
          <p:cNvPicPr>
            <a:picLocks noChangeAspect="1" noChangeArrowheads="1"/>
          </p:cNvPicPr>
          <p:nvPr/>
        </p:nvPicPr>
        <p:blipFill>
          <a:blip r:embed="rId6"/>
          <a:srcRect/>
          <a:stretch>
            <a:fillRect/>
          </a:stretch>
        </p:blipFill>
        <p:spPr bwMode="auto">
          <a:xfrm>
            <a:off x="7788275" y="2108200"/>
            <a:ext cx="3903663" cy="2595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
                                        </p:tgtEl>
                                        <p:attrNameLst>
                                          <p:attrName>style.visibility</p:attrName>
                                        </p:attrNameLst>
                                      </p:cBhvr>
                                      <p:to>
                                        <p:strVal val="visible"/>
                                      </p:to>
                                    </p:set>
                                    <p:anim calcmode="discrete" valueType="clr">
                                      <p:cBhvr override="childStyle">
                                        <p:cTn id="7"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
                                        </p:tgtEl>
                                        <p:attrNameLst>
                                          <p:attrName>fillcolor</p:attrName>
                                        </p:attrNameLst>
                                      </p:cBhvr>
                                      <p:tavLst>
                                        <p:tav tm="0">
                                          <p:val>
                                            <p:clrVal>
                                              <a:schemeClr val="accent2"/>
                                            </p:clrVal>
                                          </p:val>
                                        </p:tav>
                                        <p:tav tm="50000">
                                          <p:val>
                                            <p:clrVal>
                                              <a:schemeClr val="hlink"/>
                                            </p:clrVal>
                                          </p:val>
                                        </p:tav>
                                      </p:tavLst>
                                    </p:anim>
                                    <p:set>
                                      <p:cBhvr>
                                        <p:cTn id="9"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6" descr="C:\Users\PC\Desktop\zqq\20158_0011_7.png"/>
          <p:cNvPicPr>
            <a:picLocks noChangeAspect="1" noChangeArrowheads="1"/>
          </p:cNvPicPr>
          <p:nvPr/>
        </p:nvPicPr>
        <p:blipFill>
          <a:blip r:embed="rId2"/>
          <a:srcRect/>
          <a:stretch>
            <a:fillRect/>
          </a:stretch>
        </p:blipFill>
        <p:spPr bwMode="auto">
          <a:xfrm>
            <a:off x="9317038" y="4014788"/>
            <a:ext cx="2868612" cy="2509837"/>
          </a:xfrm>
          <a:prstGeom prst="rect">
            <a:avLst/>
          </a:prstGeom>
          <a:noFill/>
          <a:ln w="9525">
            <a:noFill/>
            <a:miter lim="800000"/>
            <a:headEnd/>
            <a:tailEnd/>
          </a:ln>
        </p:spPr>
      </p:pic>
      <p:grpSp>
        <p:nvGrpSpPr>
          <p:cNvPr id="114690" name="组合 25"/>
          <p:cNvGrpSpPr>
            <a:grpSpLocks/>
          </p:cNvGrpSpPr>
          <p:nvPr/>
        </p:nvGrpSpPr>
        <p:grpSpPr bwMode="auto">
          <a:xfrm>
            <a:off x="1320800" y="723900"/>
            <a:ext cx="3251200" cy="1401763"/>
            <a:chOff x="-24130" y="-12305"/>
            <a:chExt cx="2438383" cy="1698157"/>
          </a:xfrm>
        </p:grpSpPr>
        <p:pic>
          <p:nvPicPr>
            <p:cNvPr id="114708" name="五边形 27"/>
            <p:cNvPicPr>
              <a:picLocks noChangeArrowheads="1"/>
            </p:cNvPicPr>
            <p:nvPr/>
          </p:nvPicPr>
          <p:blipFill>
            <a:blip r:embed="rId3"/>
            <a:srcRect/>
            <a:stretch>
              <a:fillRect/>
            </a:stretch>
          </p:blipFill>
          <p:spPr bwMode="auto">
            <a:xfrm>
              <a:off x="-24130" y="-12305"/>
              <a:ext cx="2438383" cy="1698157"/>
            </a:xfrm>
            <a:prstGeom prst="rect">
              <a:avLst/>
            </a:prstGeom>
            <a:noFill/>
            <a:ln w="9525">
              <a:noFill/>
              <a:miter lim="800000"/>
              <a:headEnd/>
              <a:tailEnd/>
            </a:ln>
          </p:spPr>
        </p:pic>
        <p:sp>
          <p:nvSpPr>
            <p:cNvPr id="114709" name="TextBox 28">
              <a:hlinkClick r:id="" action="ppaction://hlinkshowjump?jump=nextslide"/>
            </p:cNvPr>
            <p:cNvSpPr txBox="1">
              <a:spLocks noChangeArrowheads="1"/>
            </p:cNvSpPr>
            <p:nvPr/>
          </p:nvSpPr>
          <p:spPr bwMode="auto">
            <a:xfrm>
              <a:off x="44796" y="67429"/>
              <a:ext cx="1215709" cy="633852"/>
            </a:xfrm>
            <a:prstGeom prst="rect">
              <a:avLst/>
            </a:prstGeom>
            <a:noFill/>
            <a:ln w="9525">
              <a:noFill/>
              <a:miter lim="800000"/>
              <a:headEnd/>
              <a:tailEnd/>
            </a:ln>
          </p:spPr>
          <p:txBody>
            <a:bodyPr wrap="none">
              <a:spAutoFit/>
            </a:bodyPr>
            <a:lstStyle/>
            <a:p>
              <a:pPr algn="dist">
                <a:buFont typeface="Arial" charset="0"/>
                <a:buNone/>
              </a:pPr>
              <a:r>
                <a:rPr lang="zh-CN" altLang="en-US" sz="2800" b="1">
                  <a:solidFill>
                    <a:srgbClr val="FFFF00"/>
                  </a:solidFill>
                  <a:latin typeface="微软雅黑" pitchFamily="34" charset="-122"/>
                  <a:ea typeface="微软雅黑" pitchFamily="34" charset="-122"/>
                </a:rPr>
                <a:t>主要内容</a:t>
              </a:r>
            </a:p>
          </p:txBody>
        </p:sp>
      </p:grpSp>
      <p:grpSp>
        <p:nvGrpSpPr>
          <p:cNvPr id="114691" name="组合 29"/>
          <p:cNvGrpSpPr>
            <a:grpSpLocks/>
          </p:cNvGrpSpPr>
          <p:nvPr/>
        </p:nvGrpSpPr>
        <p:grpSpPr bwMode="auto">
          <a:xfrm>
            <a:off x="1333500" y="1817688"/>
            <a:ext cx="9182100" cy="682625"/>
            <a:chOff x="0" y="0"/>
            <a:chExt cx="4896544" cy="403076"/>
          </a:xfrm>
        </p:grpSpPr>
        <p:sp>
          <p:nvSpPr>
            <p:cNvPr id="114706" name="圆角矩形 30"/>
            <p:cNvSpPr>
              <a:spLocks noChangeArrowheads="1"/>
            </p:cNvSpPr>
            <p:nvPr/>
          </p:nvSpPr>
          <p:spPr bwMode="auto">
            <a:xfrm>
              <a:off x="0" y="0"/>
              <a:ext cx="4896544" cy="403076"/>
            </a:xfrm>
            <a:prstGeom prst="roundRect">
              <a:avLst>
                <a:gd name="adj" fmla="val 0"/>
              </a:avLst>
            </a:prstGeom>
            <a:solidFill>
              <a:srgbClr val="FFC000"/>
            </a:solidFill>
            <a:ln w="25400">
              <a:solidFill>
                <a:srgbClr val="C00000"/>
              </a:solidFill>
              <a:round/>
              <a:headEnd/>
              <a:tailEnd/>
            </a:ln>
          </p:spPr>
          <p:txBody>
            <a:bodyPr anchor="ctr"/>
            <a:lstStyle/>
            <a:p>
              <a:pPr algn="ctr">
                <a:buFont typeface="Arial" charset="0"/>
                <a:buNone/>
              </a:pPr>
              <a:endParaRPr lang="zh-CN" altLang="en-US" sz="2000">
                <a:solidFill>
                  <a:srgbClr val="FFFFFF"/>
                </a:solidFill>
                <a:latin typeface="Calibri" pitchFamily="34" charset="0"/>
              </a:endParaRPr>
            </a:p>
          </p:txBody>
        </p:sp>
        <p:sp>
          <p:nvSpPr>
            <p:cNvPr id="114707" name="矩形 31"/>
            <p:cNvSpPr>
              <a:spLocks noChangeArrowheads="1"/>
            </p:cNvSpPr>
            <p:nvPr/>
          </p:nvSpPr>
          <p:spPr bwMode="auto">
            <a:xfrm>
              <a:off x="29822" y="28655"/>
              <a:ext cx="247393" cy="360498"/>
            </a:xfrm>
            <a:prstGeom prst="rect">
              <a:avLst/>
            </a:prstGeom>
            <a:solidFill>
              <a:srgbClr val="C00000"/>
            </a:solidFill>
            <a:ln w="9525">
              <a:noFill/>
              <a:miter lim="800000"/>
              <a:headEnd/>
              <a:tailEnd/>
            </a:ln>
          </p:spPr>
          <p:txBody>
            <a:bodyPr anchor="ctr"/>
            <a:lstStyle/>
            <a:p>
              <a:pPr algn="ctr">
                <a:buFont typeface="Arial" charset="0"/>
                <a:buNone/>
              </a:pPr>
              <a:r>
                <a:rPr lang="en-US" altLang="zh-CN" sz="2000" b="1">
                  <a:solidFill>
                    <a:srgbClr val="FFFFFF"/>
                  </a:solidFill>
                  <a:latin typeface="微软雅黑" pitchFamily="34" charset="-122"/>
                  <a:ea typeface="微软雅黑" pitchFamily="34" charset="-122"/>
                </a:rPr>
                <a:t>1</a:t>
              </a:r>
              <a:endParaRPr lang="zh-CN" altLang="en-US" sz="2000" b="1">
                <a:solidFill>
                  <a:srgbClr val="FFFFFF"/>
                </a:solidFill>
                <a:latin typeface="微软雅黑" pitchFamily="34" charset="-122"/>
                <a:ea typeface="微软雅黑" pitchFamily="34" charset="-122"/>
              </a:endParaRPr>
            </a:p>
          </p:txBody>
        </p:sp>
      </p:grpSp>
      <p:sp>
        <p:nvSpPr>
          <p:cNvPr id="114692" name="TextBox 38">
            <a:hlinkClick r:id="" action="ppaction://hlinkshowjump?jump=nextslide"/>
          </p:cNvPr>
          <p:cNvSpPr txBox="1">
            <a:spLocks noChangeArrowheads="1"/>
          </p:cNvSpPr>
          <p:nvPr/>
        </p:nvSpPr>
        <p:spPr bwMode="auto">
          <a:xfrm>
            <a:off x="1820863" y="2000250"/>
            <a:ext cx="7962900" cy="400050"/>
          </a:xfrm>
          <a:prstGeom prst="rect">
            <a:avLst/>
          </a:prstGeom>
          <a:noFill/>
          <a:ln w="9525">
            <a:noFill/>
            <a:miter lim="800000"/>
            <a:headEnd/>
            <a:tailEnd/>
          </a:ln>
        </p:spPr>
        <p:txBody>
          <a:bodyPr>
            <a:spAutoFit/>
          </a:bodyPr>
          <a:lstStyle/>
          <a:p>
            <a:pPr>
              <a:buFont typeface="Arial" charset="0"/>
              <a:buNone/>
            </a:pPr>
            <a:r>
              <a:rPr lang="zh-CN" altLang="en-US" sz="2000" b="1">
                <a:solidFill>
                  <a:srgbClr val="C00000"/>
                </a:solidFill>
                <a:latin typeface="微软雅黑" pitchFamily="34" charset="-122"/>
                <a:ea typeface="微软雅黑" pitchFamily="34" charset="-122"/>
              </a:rPr>
              <a:t>  组织设置</a:t>
            </a:r>
          </a:p>
        </p:txBody>
      </p:sp>
      <p:grpSp>
        <p:nvGrpSpPr>
          <p:cNvPr id="114693" name="组合 29"/>
          <p:cNvGrpSpPr>
            <a:grpSpLocks/>
          </p:cNvGrpSpPr>
          <p:nvPr/>
        </p:nvGrpSpPr>
        <p:grpSpPr bwMode="auto">
          <a:xfrm>
            <a:off x="1333500" y="2817813"/>
            <a:ext cx="9182100" cy="682625"/>
            <a:chOff x="0" y="0"/>
            <a:chExt cx="4896544" cy="403076"/>
          </a:xfrm>
        </p:grpSpPr>
        <p:sp>
          <p:nvSpPr>
            <p:cNvPr id="114704" name="圆角矩形 30"/>
            <p:cNvSpPr>
              <a:spLocks noChangeArrowheads="1"/>
            </p:cNvSpPr>
            <p:nvPr/>
          </p:nvSpPr>
          <p:spPr bwMode="auto">
            <a:xfrm>
              <a:off x="0" y="0"/>
              <a:ext cx="4896544" cy="403076"/>
            </a:xfrm>
            <a:prstGeom prst="roundRect">
              <a:avLst>
                <a:gd name="adj" fmla="val 0"/>
              </a:avLst>
            </a:prstGeom>
            <a:solidFill>
              <a:srgbClr val="FFC000"/>
            </a:solidFill>
            <a:ln w="25400">
              <a:solidFill>
                <a:srgbClr val="C00000"/>
              </a:solidFill>
              <a:round/>
              <a:headEnd/>
              <a:tailEnd/>
            </a:ln>
          </p:spPr>
          <p:txBody>
            <a:bodyPr anchor="ctr"/>
            <a:lstStyle/>
            <a:p>
              <a:pPr algn="ctr">
                <a:buFont typeface="Arial" charset="0"/>
                <a:buNone/>
              </a:pPr>
              <a:endParaRPr lang="zh-CN" altLang="en-US" sz="2000">
                <a:solidFill>
                  <a:srgbClr val="FFFFFF"/>
                </a:solidFill>
                <a:latin typeface="Calibri" pitchFamily="34" charset="0"/>
              </a:endParaRPr>
            </a:p>
          </p:txBody>
        </p:sp>
        <p:sp>
          <p:nvSpPr>
            <p:cNvPr id="114705" name="矩形 31"/>
            <p:cNvSpPr>
              <a:spLocks noChangeArrowheads="1"/>
            </p:cNvSpPr>
            <p:nvPr/>
          </p:nvSpPr>
          <p:spPr bwMode="auto">
            <a:xfrm>
              <a:off x="29822" y="28655"/>
              <a:ext cx="247393" cy="360498"/>
            </a:xfrm>
            <a:prstGeom prst="rect">
              <a:avLst/>
            </a:prstGeom>
            <a:solidFill>
              <a:srgbClr val="C00000"/>
            </a:solidFill>
            <a:ln w="9525">
              <a:noFill/>
              <a:miter lim="800000"/>
              <a:headEnd/>
              <a:tailEnd/>
            </a:ln>
          </p:spPr>
          <p:txBody>
            <a:bodyPr anchor="ctr"/>
            <a:lstStyle/>
            <a:p>
              <a:pPr algn="ctr">
                <a:buFont typeface="Arial" charset="0"/>
                <a:buNone/>
              </a:pPr>
              <a:r>
                <a:rPr lang="en-US" altLang="zh-CN" sz="2000" b="1">
                  <a:solidFill>
                    <a:srgbClr val="FFFFFF"/>
                  </a:solidFill>
                  <a:latin typeface="微软雅黑" pitchFamily="34" charset="-122"/>
                  <a:ea typeface="微软雅黑" pitchFamily="34" charset="-122"/>
                </a:rPr>
                <a:t>2</a:t>
              </a:r>
              <a:endParaRPr lang="zh-CN" altLang="en-US" sz="2000" b="1">
                <a:solidFill>
                  <a:srgbClr val="FFFFFF"/>
                </a:solidFill>
                <a:latin typeface="微软雅黑" pitchFamily="34" charset="-122"/>
                <a:ea typeface="微软雅黑" pitchFamily="34" charset="-122"/>
              </a:endParaRPr>
            </a:p>
          </p:txBody>
        </p:sp>
      </p:grpSp>
      <p:sp>
        <p:nvSpPr>
          <p:cNvPr id="114694" name="TextBox 38">
            <a:hlinkClick r:id="" action="ppaction://hlinkshowjump?jump=nextslide"/>
          </p:cNvPr>
          <p:cNvSpPr txBox="1">
            <a:spLocks noChangeArrowheads="1"/>
          </p:cNvSpPr>
          <p:nvPr/>
        </p:nvSpPr>
        <p:spPr bwMode="auto">
          <a:xfrm>
            <a:off x="1847850" y="2957513"/>
            <a:ext cx="7962900" cy="400050"/>
          </a:xfrm>
          <a:prstGeom prst="rect">
            <a:avLst/>
          </a:prstGeom>
          <a:noFill/>
          <a:ln w="9525">
            <a:noFill/>
            <a:miter lim="800000"/>
            <a:headEnd/>
            <a:tailEnd/>
          </a:ln>
        </p:spPr>
        <p:txBody>
          <a:bodyPr>
            <a:spAutoFit/>
          </a:bodyPr>
          <a:lstStyle/>
          <a:p>
            <a:pPr>
              <a:buFont typeface="Arial" charset="0"/>
              <a:buNone/>
            </a:pPr>
            <a:r>
              <a:rPr lang="zh-CN" altLang="en-US" sz="2000" b="1">
                <a:solidFill>
                  <a:srgbClr val="C00000"/>
                </a:solidFill>
                <a:latin typeface="微软雅黑" pitchFamily="34" charset="-122"/>
                <a:ea typeface="微软雅黑" pitchFamily="34" charset="-122"/>
              </a:rPr>
              <a:t>  坚持“三会一课”制度</a:t>
            </a:r>
          </a:p>
        </p:txBody>
      </p:sp>
      <p:grpSp>
        <p:nvGrpSpPr>
          <p:cNvPr id="114695" name="组合 29"/>
          <p:cNvGrpSpPr>
            <a:grpSpLocks/>
          </p:cNvGrpSpPr>
          <p:nvPr/>
        </p:nvGrpSpPr>
        <p:grpSpPr bwMode="auto">
          <a:xfrm>
            <a:off x="1333500" y="3746500"/>
            <a:ext cx="9182100" cy="682625"/>
            <a:chOff x="0" y="0"/>
            <a:chExt cx="4896544" cy="403076"/>
          </a:xfrm>
        </p:grpSpPr>
        <p:sp>
          <p:nvSpPr>
            <p:cNvPr id="114702" name="圆角矩形 30"/>
            <p:cNvSpPr>
              <a:spLocks noChangeArrowheads="1"/>
            </p:cNvSpPr>
            <p:nvPr/>
          </p:nvSpPr>
          <p:spPr bwMode="auto">
            <a:xfrm>
              <a:off x="0" y="0"/>
              <a:ext cx="4896544" cy="403076"/>
            </a:xfrm>
            <a:prstGeom prst="roundRect">
              <a:avLst>
                <a:gd name="adj" fmla="val 0"/>
              </a:avLst>
            </a:prstGeom>
            <a:solidFill>
              <a:srgbClr val="FFC000"/>
            </a:solidFill>
            <a:ln w="25400">
              <a:solidFill>
                <a:srgbClr val="C00000"/>
              </a:solidFill>
              <a:round/>
              <a:headEnd/>
              <a:tailEnd/>
            </a:ln>
          </p:spPr>
          <p:txBody>
            <a:bodyPr anchor="ctr"/>
            <a:lstStyle/>
            <a:p>
              <a:pPr algn="ctr">
                <a:buFont typeface="Arial" charset="0"/>
                <a:buNone/>
              </a:pPr>
              <a:endParaRPr lang="zh-CN" altLang="en-US" sz="2000">
                <a:solidFill>
                  <a:srgbClr val="FFFFFF"/>
                </a:solidFill>
                <a:latin typeface="Calibri" pitchFamily="34" charset="0"/>
              </a:endParaRPr>
            </a:p>
          </p:txBody>
        </p:sp>
        <p:sp>
          <p:nvSpPr>
            <p:cNvPr id="114703" name="矩形 31"/>
            <p:cNvSpPr>
              <a:spLocks noChangeArrowheads="1"/>
            </p:cNvSpPr>
            <p:nvPr/>
          </p:nvSpPr>
          <p:spPr bwMode="auto">
            <a:xfrm>
              <a:off x="29822" y="28655"/>
              <a:ext cx="247393" cy="360498"/>
            </a:xfrm>
            <a:prstGeom prst="rect">
              <a:avLst/>
            </a:prstGeom>
            <a:solidFill>
              <a:srgbClr val="C00000"/>
            </a:solidFill>
            <a:ln w="9525">
              <a:noFill/>
              <a:miter lim="800000"/>
              <a:headEnd/>
              <a:tailEnd/>
            </a:ln>
          </p:spPr>
          <p:txBody>
            <a:bodyPr anchor="ctr"/>
            <a:lstStyle/>
            <a:p>
              <a:pPr algn="ctr">
                <a:buFont typeface="Arial" charset="0"/>
                <a:buNone/>
              </a:pPr>
              <a:r>
                <a:rPr lang="en-US" altLang="zh-CN" sz="2000" b="1">
                  <a:solidFill>
                    <a:srgbClr val="FFFFFF"/>
                  </a:solidFill>
                  <a:latin typeface="微软雅黑" pitchFamily="34" charset="-122"/>
                  <a:ea typeface="微软雅黑" pitchFamily="34" charset="-122"/>
                </a:rPr>
                <a:t>3</a:t>
              </a:r>
              <a:endParaRPr lang="zh-CN" altLang="en-US" sz="2000" b="1">
                <a:solidFill>
                  <a:srgbClr val="FFFFFF"/>
                </a:solidFill>
                <a:latin typeface="微软雅黑" pitchFamily="34" charset="-122"/>
                <a:ea typeface="微软雅黑" pitchFamily="34" charset="-122"/>
              </a:endParaRPr>
            </a:p>
          </p:txBody>
        </p:sp>
      </p:grpSp>
      <p:sp>
        <p:nvSpPr>
          <p:cNvPr id="114696" name="TextBox 38">
            <a:hlinkClick r:id="" action="ppaction://hlinkshowjump?jump=nextslide"/>
          </p:cNvPr>
          <p:cNvSpPr txBox="1">
            <a:spLocks noChangeArrowheads="1"/>
          </p:cNvSpPr>
          <p:nvPr/>
        </p:nvSpPr>
        <p:spPr bwMode="auto">
          <a:xfrm>
            <a:off x="1871663" y="3860800"/>
            <a:ext cx="8280400" cy="400050"/>
          </a:xfrm>
          <a:prstGeom prst="rect">
            <a:avLst/>
          </a:prstGeom>
          <a:noFill/>
          <a:ln w="9525">
            <a:noFill/>
            <a:miter lim="800000"/>
            <a:headEnd/>
            <a:tailEnd/>
          </a:ln>
        </p:spPr>
        <p:txBody>
          <a:bodyPr>
            <a:spAutoFit/>
          </a:bodyPr>
          <a:lstStyle/>
          <a:p>
            <a:pPr>
              <a:buFont typeface="Arial" charset="0"/>
              <a:buNone/>
            </a:pPr>
            <a:r>
              <a:rPr lang="zh-CN" altLang="en-US" sz="2000" b="1">
                <a:solidFill>
                  <a:srgbClr val="C00000"/>
                </a:solidFill>
                <a:latin typeface="微软雅黑" pitchFamily="34" charset="-122"/>
                <a:ea typeface="微软雅黑" pitchFamily="34" charset="-122"/>
              </a:rPr>
              <a:t> 党支部委员会建设</a:t>
            </a:r>
          </a:p>
        </p:txBody>
      </p:sp>
      <p:grpSp>
        <p:nvGrpSpPr>
          <p:cNvPr id="114697" name="组合 29"/>
          <p:cNvGrpSpPr>
            <a:grpSpLocks/>
          </p:cNvGrpSpPr>
          <p:nvPr/>
        </p:nvGrpSpPr>
        <p:grpSpPr bwMode="auto">
          <a:xfrm>
            <a:off x="1303338" y="4738688"/>
            <a:ext cx="9182100" cy="682625"/>
            <a:chOff x="11473" y="-38113"/>
            <a:chExt cx="4896544" cy="403076"/>
          </a:xfrm>
        </p:grpSpPr>
        <p:sp>
          <p:nvSpPr>
            <p:cNvPr id="114700" name="圆角矩形 30"/>
            <p:cNvSpPr>
              <a:spLocks noChangeArrowheads="1"/>
            </p:cNvSpPr>
            <p:nvPr/>
          </p:nvSpPr>
          <p:spPr bwMode="auto">
            <a:xfrm>
              <a:off x="11473" y="-38113"/>
              <a:ext cx="4896544" cy="403076"/>
            </a:xfrm>
            <a:prstGeom prst="roundRect">
              <a:avLst>
                <a:gd name="adj" fmla="val 0"/>
              </a:avLst>
            </a:prstGeom>
            <a:solidFill>
              <a:srgbClr val="FFC000"/>
            </a:solidFill>
            <a:ln w="25400">
              <a:solidFill>
                <a:srgbClr val="C00000"/>
              </a:solidFill>
              <a:round/>
              <a:headEnd/>
              <a:tailEnd/>
            </a:ln>
          </p:spPr>
          <p:txBody>
            <a:bodyPr anchor="ctr"/>
            <a:lstStyle/>
            <a:p>
              <a:pPr algn="ctr">
                <a:buFont typeface="Arial" charset="0"/>
                <a:buNone/>
              </a:pPr>
              <a:endParaRPr lang="zh-CN" altLang="en-US" sz="2000">
                <a:solidFill>
                  <a:srgbClr val="FFFFFF"/>
                </a:solidFill>
                <a:latin typeface="Calibri" pitchFamily="34" charset="0"/>
              </a:endParaRPr>
            </a:p>
          </p:txBody>
        </p:sp>
        <p:sp>
          <p:nvSpPr>
            <p:cNvPr id="114701" name="矩形 31"/>
            <p:cNvSpPr>
              <a:spLocks noChangeArrowheads="1"/>
            </p:cNvSpPr>
            <p:nvPr/>
          </p:nvSpPr>
          <p:spPr bwMode="auto">
            <a:xfrm>
              <a:off x="29822" y="-22164"/>
              <a:ext cx="247393" cy="360498"/>
            </a:xfrm>
            <a:prstGeom prst="rect">
              <a:avLst/>
            </a:prstGeom>
            <a:solidFill>
              <a:srgbClr val="C00000"/>
            </a:solidFill>
            <a:ln w="9525">
              <a:noFill/>
              <a:miter lim="800000"/>
              <a:headEnd/>
              <a:tailEnd/>
            </a:ln>
          </p:spPr>
          <p:txBody>
            <a:bodyPr anchor="ctr"/>
            <a:lstStyle/>
            <a:p>
              <a:pPr algn="ctr">
                <a:buFont typeface="Arial" charset="0"/>
                <a:buNone/>
              </a:pPr>
              <a:r>
                <a:rPr lang="en-US" altLang="zh-CN" sz="2000" b="1">
                  <a:solidFill>
                    <a:srgbClr val="FFFFFF"/>
                  </a:solidFill>
                  <a:latin typeface="微软雅黑" pitchFamily="34" charset="-122"/>
                  <a:ea typeface="微软雅黑" pitchFamily="34" charset="-122"/>
                </a:rPr>
                <a:t>4</a:t>
              </a:r>
              <a:endParaRPr lang="zh-CN" altLang="en-US" sz="2000" b="1">
                <a:solidFill>
                  <a:srgbClr val="FFFFFF"/>
                </a:solidFill>
                <a:latin typeface="微软雅黑" pitchFamily="34" charset="-122"/>
                <a:ea typeface="微软雅黑" pitchFamily="34" charset="-122"/>
              </a:endParaRPr>
            </a:p>
          </p:txBody>
        </p:sp>
      </p:grpSp>
      <p:sp>
        <p:nvSpPr>
          <p:cNvPr id="114698" name="TextBox 38">
            <a:hlinkClick r:id="" action="ppaction://hlinkshowjump?jump=nextslide"/>
          </p:cNvPr>
          <p:cNvSpPr txBox="1">
            <a:spLocks noChangeArrowheads="1"/>
          </p:cNvSpPr>
          <p:nvPr/>
        </p:nvSpPr>
        <p:spPr bwMode="auto">
          <a:xfrm>
            <a:off x="1947863" y="4884738"/>
            <a:ext cx="8281987" cy="400050"/>
          </a:xfrm>
          <a:prstGeom prst="rect">
            <a:avLst/>
          </a:prstGeom>
          <a:noFill/>
          <a:ln w="9525">
            <a:noFill/>
            <a:miter lim="800000"/>
            <a:headEnd/>
            <a:tailEnd/>
          </a:ln>
        </p:spPr>
        <p:txBody>
          <a:bodyPr>
            <a:spAutoFit/>
          </a:bodyPr>
          <a:lstStyle/>
          <a:p>
            <a:pPr>
              <a:buFont typeface="Arial" charset="0"/>
              <a:buNone/>
            </a:pPr>
            <a:r>
              <a:rPr lang="zh-CN" altLang="en-US" sz="2000" b="1">
                <a:solidFill>
                  <a:srgbClr val="C00000"/>
                </a:solidFill>
                <a:latin typeface="微软雅黑" pitchFamily="34" charset="-122"/>
                <a:ea typeface="微软雅黑" pitchFamily="34" charset="-122"/>
              </a:rPr>
              <a:t>党费的收缴</a:t>
            </a:r>
          </a:p>
        </p:txBody>
      </p:sp>
      <p:pic>
        <p:nvPicPr>
          <p:cNvPr id="114699" name="Picture 4" descr="C:\Documents and Settings\Administrator\桌面\图片\党1.png"/>
          <p:cNvPicPr>
            <a:picLocks noChangeAspect="1" noChangeArrowheads="1"/>
          </p:cNvPicPr>
          <p:nvPr/>
        </p:nvPicPr>
        <p:blipFill>
          <a:blip r:embed="rId4"/>
          <a:srcRect/>
          <a:stretch>
            <a:fillRect/>
          </a:stretch>
        </p:blipFill>
        <p:spPr bwMode="auto">
          <a:xfrm>
            <a:off x="0" y="0"/>
            <a:ext cx="1377950" cy="12779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1"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48485" name="Picture 4" descr="C:\Documents and Settings\Administrator\桌面\图片\党1.png"/>
          <p:cNvPicPr>
            <a:picLocks noChangeAspect="1" noChangeArrowheads="1"/>
          </p:cNvPicPr>
          <p:nvPr/>
        </p:nvPicPr>
        <p:blipFill>
          <a:blip r:embed="rId5"/>
          <a:srcRect/>
          <a:stretch>
            <a:fillRect/>
          </a:stretch>
        </p:blipFill>
        <p:spPr bwMode="auto">
          <a:xfrm>
            <a:off x="0" y="0"/>
            <a:ext cx="1354138" cy="1255713"/>
          </a:xfrm>
          <a:prstGeom prst="rect">
            <a:avLst/>
          </a:prstGeom>
          <a:noFill/>
          <a:ln w="9525">
            <a:noFill/>
            <a:miter lim="800000"/>
            <a:headEnd/>
            <a:tailEnd/>
          </a:ln>
        </p:spPr>
      </p:pic>
      <p:sp>
        <p:nvSpPr>
          <p:cNvPr id="148486"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19" name="圆角矩形 18"/>
          <p:cNvSpPr/>
          <p:nvPr/>
        </p:nvSpPr>
        <p:spPr>
          <a:xfrm>
            <a:off x="914424" y="1360374"/>
            <a:ext cx="5376207" cy="541337"/>
          </a:xfrm>
          <a:prstGeom prst="roundRect">
            <a:avLst/>
          </a:prstGeom>
          <a:gradFill flip="none" rotWithShape="1">
            <a:gsLst>
              <a:gs pos="0">
                <a:srgbClr val="FF0000"/>
              </a:gs>
              <a:gs pos="57000">
                <a:srgbClr val="FFC000"/>
              </a:gs>
              <a:gs pos="100000">
                <a:schemeClr val="accent4">
                  <a:lumMod val="60000"/>
                  <a:lumOff val="40000"/>
                </a:schemeClr>
              </a:gs>
              <a:gs pos="100000">
                <a:schemeClr val="accent2">
                  <a:lumMod val="99000"/>
                  <a:satMod val="120000"/>
                  <a:shade val="78000"/>
                </a:schemeClr>
              </a:gs>
            </a:gsLst>
            <a:lin ang="0" scaled="1"/>
            <a:tileRect/>
          </a:gradFill>
        </p:spPr>
        <p:style>
          <a:lnRef idx="0">
            <a:schemeClr val="accent2"/>
          </a:lnRef>
          <a:fillRef idx="3">
            <a:schemeClr val="accent2"/>
          </a:fillRef>
          <a:effectRef idx="3">
            <a:schemeClr val="accent2"/>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defRPr/>
            </a:pPr>
            <a:r>
              <a:rPr lang="zh-CN" altLang="en-US" sz="2800" b="1" dirty="0" smtClean="0">
                <a:solidFill>
                  <a:schemeClr val="tx2"/>
                </a:solidFill>
                <a:latin typeface="黑体" panose="02010609060101010101" pitchFamily="2" charset="-122"/>
                <a:ea typeface="黑体" panose="02010609060101010101" pitchFamily="2" charset="-122"/>
              </a:rPr>
              <a:t>吸收新党员支部大会程序</a:t>
            </a:r>
            <a:endParaRPr lang="zh-CN" altLang="en-US" sz="2800" b="1" dirty="0">
              <a:solidFill>
                <a:schemeClr val="tx2"/>
              </a:solidFill>
              <a:latin typeface="黑体" panose="02010609060101010101" pitchFamily="2" charset="-122"/>
              <a:ea typeface="黑体" panose="02010609060101010101" pitchFamily="2" charset="-122"/>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59C7E1DF-D236-4C51-94F2-BE3867FAA171}" type="slidenum">
              <a:rPr lang="zh-CN" altLang="en-US"/>
              <a:pPr>
                <a:defRPr/>
              </a:pPr>
              <a:t>30</a:t>
            </a:fld>
            <a:endParaRPr lang="zh-CN" altLang="en-US"/>
          </a:p>
        </p:txBody>
      </p:sp>
      <p:sp>
        <p:nvSpPr>
          <p:cNvPr id="148492" name="矩形 19"/>
          <p:cNvSpPr>
            <a:spLocks noChangeArrowheads="1"/>
          </p:cNvSpPr>
          <p:nvPr/>
        </p:nvSpPr>
        <p:spPr bwMode="auto">
          <a:xfrm>
            <a:off x="3119438" y="684213"/>
            <a:ext cx="3690937" cy="522287"/>
          </a:xfrm>
          <a:prstGeom prst="rect">
            <a:avLst/>
          </a:prstGeom>
          <a:noFill/>
          <a:ln w="9525">
            <a:noFill/>
            <a:miter lim="800000"/>
            <a:headEnd/>
            <a:tailEnd/>
          </a:ln>
        </p:spPr>
        <p:txBody>
          <a:bodyPr>
            <a:spAutoFit/>
          </a:bodyPr>
          <a:lstStyle/>
          <a:p>
            <a:pPr eaLnBrk="0" hangingPunct="0"/>
            <a:r>
              <a:rPr lang="en-US" altLang="zh-CN" sz="2800">
                <a:latin typeface="华文琥珀"/>
                <a:ea typeface="华文琥珀"/>
                <a:cs typeface="华文琥珀"/>
              </a:rPr>
              <a:t>   </a:t>
            </a:r>
            <a:r>
              <a:rPr lang="zh-CN" altLang="en-US" sz="2800">
                <a:latin typeface="华文琥珀"/>
                <a:ea typeface="华文琥珀"/>
                <a:cs typeface="华文琥珀"/>
              </a:rPr>
              <a:t>支部党员大会</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第一节</a:t>
            </a:r>
            <a:endParaRPr lang="zh-CN" altLang="en-US" sz="2400" noProof="1">
              <a:latin typeface="楷体" panose="02010609060101010101" pitchFamily="49" charset="-122"/>
              <a:ea typeface="楷体" panose="02010609060101010101" pitchFamily="49" charset="-122"/>
              <a:sym typeface="+mn-ea"/>
            </a:endParaRPr>
          </a:p>
        </p:txBody>
      </p:sp>
      <p:sp>
        <p:nvSpPr>
          <p:cNvPr id="148494"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onstantia" pitchFamily="18" charset="0"/>
              </a:rPr>
              <a:t>         </a:t>
            </a:r>
            <a:endParaRPr lang="zh-CN" altLang="en-US">
              <a:latin typeface="Constantia" pitchFamily="18" charset="0"/>
            </a:endParaRPr>
          </a:p>
        </p:txBody>
      </p:sp>
      <p:sp>
        <p:nvSpPr>
          <p:cNvPr id="28" name="流程图: 延期 27"/>
          <p:cNvSpPr/>
          <p:nvPr/>
        </p:nvSpPr>
        <p:spPr>
          <a:xfrm>
            <a:off x="1108075" y="2774950"/>
            <a:ext cx="2247900" cy="1281113"/>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流程图: 延期 28"/>
          <p:cNvSpPr/>
          <p:nvPr/>
        </p:nvSpPr>
        <p:spPr>
          <a:xfrm>
            <a:off x="3690938" y="2776538"/>
            <a:ext cx="2462212" cy="1281112"/>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zh-CN" altLang="en-US"/>
          </a:p>
        </p:txBody>
      </p:sp>
      <p:sp>
        <p:nvSpPr>
          <p:cNvPr id="30" name="流程图: 延期 29"/>
          <p:cNvSpPr/>
          <p:nvPr/>
        </p:nvSpPr>
        <p:spPr>
          <a:xfrm>
            <a:off x="6596233" y="2820297"/>
            <a:ext cx="2031403" cy="1280160"/>
          </a:xfrm>
          <a:prstGeom prst="flowChartDelay">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zh-CN" altLang="en-US"/>
          </a:p>
        </p:txBody>
      </p:sp>
      <p:sp>
        <p:nvSpPr>
          <p:cNvPr id="31" name="流程图: 延期 30"/>
          <p:cNvSpPr/>
          <p:nvPr/>
        </p:nvSpPr>
        <p:spPr>
          <a:xfrm>
            <a:off x="9080500" y="2755900"/>
            <a:ext cx="2408238" cy="1279525"/>
          </a:xfrm>
          <a:prstGeom prst="flowChartDelay">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32" name="流程图: 延期 31"/>
          <p:cNvSpPr/>
          <p:nvPr/>
        </p:nvSpPr>
        <p:spPr>
          <a:xfrm>
            <a:off x="1185863" y="4519613"/>
            <a:ext cx="2247900" cy="1281112"/>
          </a:xfrm>
          <a:prstGeom prst="flowChartDelay">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zh-CN" altLang="en-US"/>
          </a:p>
        </p:txBody>
      </p:sp>
      <p:sp>
        <p:nvSpPr>
          <p:cNvPr id="33" name="流程图: 延期 32"/>
          <p:cNvSpPr/>
          <p:nvPr/>
        </p:nvSpPr>
        <p:spPr>
          <a:xfrm>
            <a:off x="3929063" y="4465638"/>
            <a:ext cx="2247900" cy="1281112"/>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4" name="流程图: 延期 33"/>
          <p:cNvSpPr/>
          <p:nvPr/>
        </p:nvSpPr>
        <p:spPr>
          <a:xfrm>
            <a:off x="6564313" y="4476750"/>
            <a:ext cx="2247900" cy="1281113"/>
          </a:xfrm>
          <a:prstGeom prst="flowChartDelay">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zh-CN" altLang="en-US"/>
          </a:p>
        </p:txBody>
      </p:sp>
      <p:sp>
        <p:nvSpPr>
          <p:cNvPr id="35" name="TextBox 34"/>
          <p:cNvSpPr txBox="1">
            <a:spLocks noChangeArrowheads="1"/>
          </p:cNvSpPr>
          <p:nvPr/>
        </p:nvSpPr>
        <p:spPr bwMode="auto">
          <a:xfrm>
            <a:off x="1312863" y="3162300"/>
            <a:ext cx="1785937" cy="708025"/>
          </a:xfrm>
          <a:prstGeom prst="rect">
            <a:avLst/>
          </a:prstGeom>
          <a:noFill/>
          <a:ln w="9525">
            <a:noFill/>
            <a:miter lim="800000"/>
            <a:headEnd/>
            <a:tailEnd/>
          </a:ln>
        </p:spPr>
        <p:txBody>
          <a:bodyPr>
            <a:spAutoFit/>
          </a:bodyPr>
          <a:lstStyle/>
          <a:p>
            <a:r>
              <a:rPr lang="zh-CN" altLang="en-US" sz="2000" b="1">
                <a:solidFill>
                  <a:srgbClr val="FFFF00"/>
                </a:solidFill>
                <a:latin typeface="Constantia" pitchFamily="18" charset="0"/>
              </a:rPr>
              <a:t>召开支部大会</a:t>
            </a:r>
            <a:endParaRPr lang="en-US" altLang="zh-CN" sz="2000" b="1">
              <a:solidFill>
                <a:srgbClr val="FFFF00"/>
              </a:solidFill>
              <a:latin typeface="Constantia" pitchFamily="18" charset="0"/>
            </a:endParaRPr>
          </a:p>
          <a:p>
            <a:r>
              <a:rPr lang="zh-CN" altLang="en-US" sz="2000">
                <a:solidFill>
                  <a:schemeClr val="bg2"/>
                </a:solidFill>
                <a:latin typeface="Constantia" pitchFamily="18" charset="0"/>
              </a:rPr>
              <a:t>（党支部）</a:t>
            </a:r>
          </a:p>
        </p:txBody>
      </p:sp>
      <p:sp>
        <p:nvSpPr>
          <p:cNvPr id="36" name="TextBox 35"/>
          <p:cNvSpPr txBox="1">
            <a:spLocks noChangeArrowheads="1"/>
          </p:cNvSpPr>
          <p:nvPr/>
        </p:nvSpPr>
        <p:spPr bwMode="auto">
          <a:xfrm>
            <a:off x="3979863" y="3195638"/>
            <a:ext cx="1731962" cy="708025"/>
          </a:xfrm>
          <a:prstGeom prst="rect">
            <a:avLst/>
          </a:prstGeom>
          <a:noFill/>
          <a:ln w="9525">
            <a:noFill/>
            <a:miter lim="800000"/>
            <a:headEnd/>
            <a:tailEnd/>
          </a:ln>
        </p:spPr>
        <p:txBody>
          <a:bodyPr>
            <a:spAutoFit/>
          </a:bodyPr>
          <a:lstStyle/>
          <a:p>
            <a:r>
              <a:rPr lang="zh-CN" altLang="en-US" sz="2000" b="1">
                <a:solidFill>
                  <a:srgbClr val="FFFF00"/>
                </a:solidFill>
                <a:latin typeface="Constantia" pitchFamily="18" charset="0"/>
              </a:rPr>
              <a:t>宣读发展名单</a:t>
            </a:r>
            <a:endParaRPr lang="en-US" altLang="zh-CN" sz="2000" b="1">
              <a:solidFill>
                <a:srgbClr val="FFFF00"/>
              </a:solidFill>
              <a:latin typeface="Constantia" pitchFamily="18" charset="0"/>
            </a:endParaRPr>
          </a:p>
          <a:p>
            <a:r>
              <a:rPr lang="zh-CN" altLang="en-US" sz="2000">
                <a:solidFill>
                  <a:schemeClr val="bg2"/>
                </a:solidFill>
                <a:latin typeface="Constantia" pitchFamily="18" charset="0"/>
              </a:rPr>
              <a:t>（组织委员）</a:t>
            </a:r>
          </a:p>
        </p:txBody>
      </p:sp>
      <p:sp>
        <p:nvSpPr>
          <p:cNvPr id="37" name="TextBox 36"/>
          <p:cNvSpPr txBox="1">
            <a:spLocks noChangeArrowheads="1"/>
          </p:cNvSpPr>
          <p:nvPr/>
        </p:nvSpPr>
        <p:spPr bwMode="auto">
          <a:xfrm>
            <a:off x="6907213" y="3195638"/>
            <a:ext cx="1570037" cy="708025"/>
          </a:xfrm>
          <a:prstGeom prst="rect">
            <a:avLst/>
          </a:prstGeom>
          <a:noFill/>
          <a:ln w="9525">
            <a:noFill/>
            <a:miter lim="800000"/>
            <a:headEnd/>
            <a:tailEnd/>
          </a:ln>
        </p:spPr>
        <p:txBody>
          <a:bodyPr>
            <a:spAutoFit/>
          </a:bodyPr>
          <a:lstStyle/>
          <a:p>
            <a:r>
              <a:rPr lang="zh-CN" altLang="en-US" sz="2000" b="1">
                <a:solidFill>
                  <a:srgbClr val="FFFF00"/>
                </a:solidFill>
                <a:latin typeface="Constantia" pitchFamily="18" charset="0"/>
              </a:rPr>
              <a:t>申请人汇报</a:t>
            </a:r>
            <a:endParaRPr lang="en-US" altLang="zh-CN" sz="2000" b="1">
              <a:solidFill>
                <a:srgbClr val="FFFF00"/>
              </a:solidFill>
              <a:latin typeface="Constantia" pitchFamily="18" charset="0"/>
            </a:endParaRPr>
          </a:p>
          <a:p>
            <a:r>
              <a:rPr lang="zh-CN" altLang="en-US" sz="2000">
                <a:solidFill>
                  <a:schemeClr val="bg2"/>
                </a:solidFill>
                <a:latin typeface="Constantia" pitchFamily="18" charset="0"/>
              </a:rPr>
              <a:t>（发展对象）</a:t>
            </a:r>
          </a:p>
        </p:txBody>
      </p:sp>
      <p:sp>
        <p:nvSpPr>
          <p:cNvPr id="38" name="TextBox 37"/>
          <p:cNvSpPr txBox="1">
            <a:spLocks noChangeArrowheads="1"/>
          </p:cNvSpPr>
          <p:nvPr/>
        </p:nvSpPr>
        <p:spPr bwMode="auto">
          <a:xfrm>
            <a:off x="9369425" y="3076575"/>
            <a:ext cx="1797050" cy="708025"/>
          </a:xfrm>
          <a:prstGeom prst="rect">
            <a:avLst/>
          </a:prstGeom>
          <a:noFill/>
          <a:ln w="9525">
            <a:noFill/>
            <a:miter lim="800000"/>
            <a:headEnd/>
            <a:tailEnd/>
          </a:ln>
        </p:spPr>
        <p:txBody>
          <a:bodyPr>
            <a:spAutoFit/>
          </a:bodyPr>
          <a:lstStyle/>
          <a:p>
            <a:r>
              <a:rPr lang="zh-CN" altLang="en-US" sz="2000" b="1">
                <a:solidFill>
                  <a:srgbClr val="FFFF00"/>
                </a:solidFill>
                <a:latin typeface="Constantia" pitchFamily="18" charset="0"/>
              </a:rPr>
              <a:t>发表意见</a:t>
            </a:r>
            <a:endParaRPr lang="en-US" altLang="zh-CN" sz="2000" b="1">
              <a:solidFill>
                <a:srgbClr val="FFFF00"/>
              </a:solidFill>
              <a:latin typeface="Constantia" pitchFamily="18" charset="0"/>
            </a:endParaRPr>
          </a:p>
          <a:p>
            <a:r>
              <a:rPr lang="zh-CN" altLang="en-US" sz="2000">
                <a:solidFill>
                  <a:schemeClr val="bg2"/>
                </a:solidFill>
                <a:latin typeface="Constantia" pitchFamily="18" charset="0"/>
              </a:rPr>
              <a:t>（介绍人）</a:t>
            </a:r>
          </a:p>
        </p:txBody>
      </p:sp>
      <p:sp>
        <p:nvSpPr>
          <p:cNvPr id="39" name="TextBox 38"/>
          <p:cNvSpPr txBox="1">
            <a:spLocks noChangeArrowheads="1"/>
          </p:cNvSpPr>
          <p:nvPr/>
        </p:nvSpPr>
        <p:spPr bwMode="auto">
          <a:xfrm>
            <a:off x="1635125" y="4948238"/>
            <a:ext cx="1517650" cy="708025"/>
          </a:xfrm>
          <a:prstGeom prst="rect">
            <a:avLst/>
          </a:prstGeom>
          <a:noFill/>
          <a:ln w="9525">
            <a:noFill/>
            <a:miter lim="800000"/>
            <a:headEnd/>
            <a:tailEnd/>
          </a:ln>
        </p:spPr>
        <p:txBody>
          <a:bodyPr>
            <a:spAutoFit/>
          </a:bodyPr>
          <a:lstStyle/>
          <a:p>
            <a:r>
              <a:rPr lang="zh-CN" altLang="en-US" sz="2000" b="1">
                <a:solidFill>
                  <a:srgbClr val="FFFF00"/>
                </a:solidFill>
                <a:latin typeface="Constantia" pitchFamily="18" charset="0"/>
              </a:rPr>
              <a:t>讨     论</a:t>
            </a:r>
            <a:endParaRPr lang="en-US" altLang="zh-CN" sz="2000" b="1">
              <a:solidFill>
                <a:srgbClr val="FFFF00"/>
              </a:solidFill>
              <a:latin typeface="Constantia" pitchFamily="18" charset="0"/>
            </a:endParaRPr>
          </a:p>
          <a:p>
            <a:r>
              <a:rPr lang="zh-CN" altLang="en-US" sz="2000">
                <a:solidFill>
                  <a:schemeClr val="bg2"/>
                </a:solidFill>
                <a:latin typeface="Constantia" pitchFamily="18" charset="0"/>
              </a:rPr>
              <a:t>（党员）</a:t>
            </a:r>
          </a:p>
        </p:txBody>
      </p:sp>
      <p:sp>
        <p:nvSpPr>
          <p:cNvPr id="40" name="TextBox 39"/>
          <p:cNvSpPr txBox="1">
            <a:spLocks noChangeArrowheads="1"/>
          </p:cNvSpPr>
          <p:nvPr/>
        </p:nvSpPr>
        <p:spPr bwMode="auto">
          <a:xfrm>
            <a:off x="3905250" y="4625975"/>
            <a:ext cx="2259013" cy="1016000"/>
          </a:xfrm>
          <a:prstGeom prst="rect">
            <a:avLst/>
          </a:prstGeom>
          <a:noFill/>
          <a:ln w="9525">
            <a:noFill/>
            <a:miter lim="800000"/>
            <a:headEnd/>
            <a:tailEnd/>
          </a:ln>
        </p:spPr>
        <p:txBody>
          <a:bodyPr>
            <a:spAutoFit/>
          </a:bodyPr>
          <a:lstStyle/>
          <a:p>
            <a:r>
              <a:rPr lang="zh-CN" altLang="en-US" sz="2000">
                <a:solidFill>
                  <a:srgbClr val="FFFF00"/>
                </a:solidFill>
                <a:latin typeface="Constantia" pitchFamily="18" charset="0"/>
              </a:rPr>
              <a:t>        </a:t>
            </a:r>
            <a:r>
              <a:rPr lang="zh-CN" altLang="en-US" sz="2000" b="1">
                <a:solidFill>
                  <a:srgbClr val="FFFF00"/>
                </a:solidFill>
                <a:latin typeface="Constantia" pitchFamily="18" charset="0"/>
              </a:rPr>
              <a:t>大会表决</a:t>
            </a:r>
            <a:endParaRPr lang="en-US" altLang="zh-CN" sz="2000" b="1">
              <a:solidFill>
                <a:srgbClr val="FFFF00"/>
              </a:solidFill>
              <a:latin typeface="Constantia" pitchFamily="18" charset="0"/>
            </a:endParaRPr>
          </a:p>
          <a:p>
            <a:pPr algn="ctr"/>
            <a:r>
              <a:rPr lang="zh-CN" altLang="en-US" sz="2000">
                <a:solidFill>
                  <a:schemeClr val="bg2"/>
                </a:solidFill>
                <a:latin typeface="Constantia" pitchFamily="18" charset="0"/>
              </a:rPr>
              <a:t>（支部书记或组织委员）</a:t>
            </a:r>
          </a:p>
        </p:txBody>
      </p:sp>
      <p:sp>
        <p:nvSpPr>
          <p:cNvPr id="41" name="TextBox 40"/>
          <p:cNvSpPr txBox="1">
            <a:spLocks noChangeArrowheads="1"/>
          </p:cNvSpPr>
          <p:nvPr/>
        </p:nvSpPr>
        <p:spPr bwMode="auto">
          <a:xfrm>
            <a:off x="6616700" y="4583113"/>
            <a:ext cx="1881188" cy="1016000"/>
          </a:xfrm>
          <a:prstGeom prst="rect">
            <a:avLst/>
          </a:prstGeom>
          <a:noFill/>
          <a:ln w="9525">
            <a:noFill/>
            <a:miter lim="800000"/>
            <a:headEnd/>
            <a:tailEnd/>
          </a:ln>
        </p:spPr>
        <p:txBody>
          <a:bodyPr>
            <a:spAutoFit/>
          </a:bodyPr>
          <a:lstStyle/>
          <a:p>
            <a:pPr algn="ctr"/>
            <a:r>
              <a:rPr lang="zh-CN" altLang="en-US" sz="2000" b="1">
                <a:solidFill>
                  <a:srgbClr val="FFFF00"/>
                </a:solidFill>
                <a:latin typeface="Constantia" pitchFamily="18" charset="0"/>
              </a:rPr>
              <a:t>闭     会</a:t>
            </a:r>
            <a:endParaRPr lang="en-US" altLang="zh-CN" sz="2000" b="1">
              <a:solidFill>
                <a:srgbClr val="FFFF00"/>
              </a:solidFill>
              <a:latin typeface="Constantia" pitchFamily="18" charset="0"/>
            </a:endParaRPr>
          </a:p>
          <a:p>
            <a:r>
              <a:rPr lang="en-US" altLang="zh-CN" sz="2000">
                <a:solidFill>
                  <a:schemeClr val="bg2"/>
                </a:solidFill>
                <a:latin typeface="Constantia" pitchFamily="18" charset="0"/>
              </a:rPr>
              <a:t>(</a:t>
            </a:r>
            <a:r>
              <a:rPr lang="zh-CN" altLang="en-US" sz="2000">
                <a:solidFill>
                  <a:schemeClr val="bg2"/>
                </a:solidFill>
                <a:latin typeface="Constantia" pitchFamily="18" charset="0"/>
              </a:rPr>
              <a:t>支部书记或组织委员</a:t>
            </a:r>
            <a:r>
              <a:rPr lang="en-US" altLang="zh-CN" sz="2000">
                <a:solidFill>
                  <a:schemeClr val="bg2"/>
                </a:solidFill>
                <a:latin typeface="Constantia" pitchFamily="18" charset="0"/>
              </a:rPr>
              <a:t>)</a:t>
            </a:r>
            <a:endParaRPr lang="zh-CN" altLang="en-US" sz="2000">
              <a:solidFill>
                <a:schemeClr val="bg2"/>
              </a:solidFill>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1000" fill="hold"/>
                                        <p:tgtEl>
                                          <p:spTgt spid="35"/>
                                        </p:tgtEl>
                                        <p:attrNameLst>
                                          <p:attrName>ppt_x</p:attrName>
                                        </p:attrNameLst>
                                      </p:cBhvr>
                                      <p:tavLst>
                                        <p:tav tm="0">
                                          <p:val>
                                            <p:strVal val="#ppt_x"/>
                                          </p:val>
                                        </p:tav>
                                        <p:tav tm="100000">
                                          <p:val>
                                            <p:strVal val="#ppt_x"/>
                                          </p:val>
                                        </p:tav>
                                      </p:tavLst>
                                    </p:anim>
                                    <p:anim calcmode="lin" valueType="num">
                                      <p:cBhvr additive="base">
                                        <p:cTn id="13" dur="10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linds(horizont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ppt_x"/>
                                          </p:val>
                                        </p:tav>
                                        <p:tav tm="100000">
                                          <p:val>
                                            <p:strVal val="#ppt_x"/>
                                          </p:val>
                                        </p:tav>
                                      </p:tavLst>
                                    </p:anim>
                                    <p:anim calcmode="lin" valueType="num">
                                      <p:cBhvr additive="base">
                                        <p:cTn id="24"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diamond(in)">
                                      <p:cBhvr>
                                        <p:cTn id="35" dur="10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blinds(horizontal)">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checkerboard(across)">
                                      <p:cBhvr>
                                        <p:cTn id="45" dur="5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13" presetClass="entr" presetSubtype="16"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plus(in)">
                                      <p:cBhvr>
                                        <p:cTn id="50" dur="20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box(in)">
                                      <p:cBhvr>
                                        <p:cTn id="55" dur="500"/>
                                        <p:tgtEl>
                                          <p:spTgt spid="39"/>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box(in)">
                                      <p:cBhvr>
                                        <p:cTn id="60" dur="10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1000" fill="hold"/>
                                        <p:tgtEl>
                                          <p:spTgt spid="40"/>
                                        </p:tgtEl>
                                        <p:attrNameLst>
                                          <p:attrName>ppt_x</p:attrName>
                                        </p:attrNameLst>
                                      </p:cBhvr>
                                      <p:tavLst>
                                        <p:tav tm="0">
                                          <p:val>
                                            <p:strVal val="#ppt_x"/>
                                          </p:val>
                                        </p:tav>
                                        <p:tav tm="100000">
                                          <p:val>
                                            <p:strVal val="#ppt_x"/>
                                          </p:val>
                                        </p:tav>
                                      </p:tavLst>
                                    </p:anim>
                                    <p:anim calcmode="lin" valueType="num">
                                      <p:cBhvr additive="base">
                                        <p:cTn id="66" dur="10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3" presetClass="entr" presetSubtype="16"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plus(in)">
                                      <p:cBhvr>
                                        <p:cTn id="71" dur="2000"/>
                                        <p:tgtEl>
                                          <p:spTgt spid="34"/>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additive="base">
                                        <p:cTn id="76" dur="1000" fill="hold"/>
                                        <p:tgtEl>
                                          <p:spTgt spid="41"/>
                                        </p:tgtEl>
                                        <p:attrNameLst>
                                          <p:attrName>ppt_x</p:attrName>
                                        </p:attrNameLst>
                                      </p:cBhvr>
                                      <p:tavLst>
                                        <p:tav tm="0">
                                          <p:val>
                                            <p:strVal val="#ppt_x"/>
                                          </p:val>
                                        </p:tav>
                                        <p:tav tm="100000">
                                          <p:val>
                                            <p:strVal val="#ppt_x"/>
                                          </p:val>
                                        </p:tav>
                                      </p:tavLst>
                                    </p:anim>
                                    <p:anim calcmode="lin" valueType="num">
                                      <p:cBhvr additive="base">
                                        <p:cTn id="77" dur="10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1" grpId="0" animBg="1"/>
      <p:bldP spid="32" grpId="0" animBg="1"/>
      <p:bldP spid="33" grpId="0" animBg="1"/>
      <p:bldP spid="34" grpId="0" animBg="1"/>
      <p:bldP spid="35" grpId="0"/>
      <p:bldP spid="36" grpId="0"/>
      <p:bldP spid="37" grpId="0"/>
      <p:bldP spid="38" grpId="0"/>
      <p:bldP spid="39" grpId="0"/>
      <p:bldP spid="40" grpId="0"/>
      <p:bldP spid="4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49509" name="Picture 4" descr="C:\Documents and Settings\Administrator\桌面\图片\党1.png"/>
          <p:cNvPicPr>
            <a:picLocks noChangeAspect="1" noChangeArrowheads="1"/>
          </p:cNvPicPr>
          <p:nvPr/>
        </p:nvPicPr>
        <p:blipFill>
          <a:blip r:embed="rId5"/>
          <a:srcRect/>
          <a:stretch>
            <a:fillRect/>
          </a:stretch>
        </p:blipFill>
        <p:spPr bwMode="auto">
          <a:xfrm>
            <a:off x="0" y="0"/>
            <a:ext cx="1271588" cy="1179513"/>
          </a:xfrm>
          <a:prstGeom prst="rect">
            <a:avLst/>
          </a:prstGeom>
          <a:noFill/>
          <a:ln w="9525">
            <a:noFill/>
            <a:miter lim="800000"/>
            <a:headEnd/>
            <a:tailEnd/>
          </a:ln>
        </p:spPr>
      </p:pic>
      <p:sp>
        <p:nvSpPr>
          <p:cNvPr id="149510"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19" name="圆角矩形 18"/>
          <p:cNvSpPr/>
          <p:nvPr/>
        </p:nvSpPr>
        <p:spPr>
          <a:xfrm>
            <a:off x="1075778" y="1629301"/>
            <a:ext cx="8156358" cy="541337"/>
          </a:xfrm>
          <a:prstGeom prst="roundRect">
            <a:avLst/>
          </a:prstGeom>
          <a:gradFill flip="none" rotWithShape="1">
            <a:gsLst>
              <a:gs pos="0">
                <a:srgbClr val="FF0000"/>
              </a:gs>
              <a:gs pos="57000">
                <a:srgbClr val="FFC000"/>
              </a:gs>
              <a:gs pos="100000">
                <a:schemeClr val="accent4">
                  <a:lumMod val="60000"/>
                  <a:lumOff val="40000"/>
                </a:schemeClr>
              </a:gs>
              <a:gs pos="100000">
                <a:schemeClr val="accent2">
                  <a:lumMod val="99000"/>
                  <a:satMod val="120000"/>
                  <a:shade val="78000"/>
                </a:schemeClr>
              </a:gs>
            </a:gsLst>
            <a:lin ang="0" scaled="1"/>
            <a:tileRect/>
          </a:gradFill>
        </p:spPr>
        <p:style>
          <a:lnRef idx="0">
            <a:schemeClr val="accent2"/>
          </a:lnRef>
          <a:fillRef idx="3">
            <a:schemeClr val="accent2"/>
          </a:fillRef>
          <a:effectRef idx="3">
            <a:schemeClr val="accent2"/>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defRPr/>
            </a:pPr>
            <a:r>
              <a:rPr lang="zh-CN" altLang="en-US" sz="2800" b="1" dirty="0" smtClean="0">
                <a:solidFill>
                  <a:schemeClr val="tx2"/>
                </a:solidFill>
                <a:latin typeface="黑体" panose="02010609060101010101" pitchFamily="2" charset="-122"/>
                <a:ea typeface="黑体" panose="02010609060101010101" pitchFamily="2" charset="-122"/>
              </a:rPr>
              <a:t>入党积极分子或非党员干部可以参加支部大会吗？</a:t>
            </a:r>
            <a:endParaRPr lang="zh-CN" altLang="en-US" sz="2800" b="1" dirty="0">
              <a:solidFill>
                <a:schemeClr val="tx2"/>
              </a:solidFill>
              <a:latin typeface="黑体" panose="02010609060101010101" pitchFamily="2" charset="-122"/>
              <a:ea typeface="黑体" panose="02010609060101010101" pitchFamily="2" charset="-122"/>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48317FAF-B806-491D-AE1E-696146E22928}" type="slidenum">
              <a:rPr lang="zh-CN" altLang="en-US"/>
              <a:pPr>
                <a:defRPr/>
              </a:pPr>
              <a:t>31</a:t>
            </a:fld>
            <a:endParaRPr lang="zh-CN" altLang="en-US"/>
          </a:p>
        </p:txBody>
      </p:sp>
      <p:sp>
        <p:nvSpPr>
          <p:cNvPr id="149516" name="矩形 19"/>
          <p:cNvSpPr>
            <a:spLocks noChangeArrowheads="1"/>
          </p:cNvSpPr>
          <p:nvPr/>
        </p:nvSpPr>
        <p:spPr bwMode="auto">
          <a:xfrm>
            <a:off x="3119438" y="684213"/>
            <a:ext cx="3690937"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支部党员大会</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第一节</a:t>
            </a:r>
            <a:endParaRPr lang="zh-CN" altLang="en-US" sz="2400" noProof="1">
              <a:latin typeface="楷体" panose="02010609060101010101" pitchFamily="49" charset="-122"/>
              <a:ea typeface="楷体" panose="02010609060101010101" pitchFamily="49" charset="-122"/>
              <a:sym typeface="+mn-ea"/>
            </a:endParaRPr>
          </a:p>
        </p:txBody>
      </p:sp>
      <p:sp>
        <p:nvSpPr>
          <p:cNvPr id="149518"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onstantia" pitchFamily="18" charset="0"/>
              </a:rPr>
              <a:t>         </a:t>
            </a:r>
            <a:endParaRPr lang="zh-CN" altLang="en-US">
              <a:latin typeface="Constantia" pitchFamily="18" charset="0"/>
            </a:endParaRPr>
          </a:p>
        </p:txBody>
      </p:sp>
      <p:sp>
        <p:nvSpPr>
          <p:cNvPr id="15" name="TextBox 14"/>
          <p:cNvSpPr txBox="1">
            <a:spLocks noChangeArrowheads="1"/>
          </p:cNvSpPr>
          <p:nvPr/>
        </p:nvSpPr>
        <p:spPr bwMode="auto">
          <a:xfrm>
            <a:off x="698500" y="4700588"/>
            <a:ext cx="3463925" cy="449262"/>
          </a:xfrm>
          <a:prstGeom prst="rect">
            <a:avLst/>
          </a:prstGeom>
          <a:noFill/>
          <a:ln w="9525">
            <a:noFill/>
            <a:miter lim="800000"/>
            <a:headEnd/>
            <a:tailEnd/>
          </a:ln>
        </p:spPr>
        <p:txBody>
          <a:bodyPr>
            <a:spAutoFit/>
          </a:bodyPr>
          <a:lstStyle/>
          <a:p>
            <a:pPr>
              <a:lnSpc>
                <a:spcPct val="110000"/>
              </a:lnSpc>
            </a:pPr>
            <a:r>
              <a:rPr lang="zh-CN" altLang="en-US" sz="2400" b="1">
                <a:solidFill>
                  <a:srgbClr val="002060"/>
                </a:solidFill>
                <a:latin typeface="宋体" charset="-122"/>
              </a:rPr>
              <a:t>    </a:t>
            </a:r>
          </a:p>
        </p:txBody>
      </p:sp>
      <p:pic>
        <p:nvPicPr>
          <p:cNvPr id="149520" name="Picture 2" descr="http://p1.so.qhmsg.com/bdr/_240_/t01e7585fc30388ad36.jpg"/>
          <p:cNvPicPr>
            <a:picLocks noChangeAspect="1" noChangeArrowheads="1"/>
          </p:cNvPicPr>
          <p:nvPr/>
        </p:nvPicPr>
        <p:blipFill>
          <a:blip r:embed="rId6"/>
          <a:srcRect/>
          <a:stretch>
            <a:fillRect/>
          </a:stretch>
        </p:blipFill>
        <p:spPr bwMode="auto">
          <a:xfrm>
            <a:off x="6303963" y="2947988"/>
            <a:ext cx="4114800" cy="2757487"/>
          </a:xfrm>
          <a:prstGeom prst="rect">
            <a:avLst/>
          </a:prstGeom>
          <a:noFill/>
          <a:ln w="9525">
            <a:noFill/>
            <a:miter lim="800000"/>
            <a:headEnd/>
            <a:tailEnd/>
          </a:ln>
        </p:spPr>
      </p:pic>
      <p:sp>
        <p:nvSpPr>
          <p:cNvPr id="17" name="矩形标注 16"/>
          <p:cNvSpPr/>
          <p:nvPr/>
        </p:nvSpPr>
        <p:spPr>
          <a:xfrm>
            <a:off x="774700" y="2851150"/>
            <a:ext cx="2754313" cy="1914525"/>
          </a:xfrm>
          <a:prstGeom prst="wedgeRectCallout">
            <a:avLst>
              <a:gd name="adj1" fmla="val 147867"/>
              <a:gd name="adj2" fmla="val 5236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TextBox 17"/>
          <p:cNvSpPr txBox="1"/>
          <p:nvPr/>
        </p:nvSpPr>
        <p:spPr>
          <a:xfrm>
            <a:off x="979488" y="2905125"/>
            <a:ext cx="2333625" cy="1938338"/>
          </a:xfrm>
          <a:prstGeom prst="rect">
            <a:avLst/>
          </a:prstGeom>
          <a:noFill/>
        </p:spPr>
        <p:txBody>
          <a:bodyPr>
            <a:spAutoFit/>
          </a:bodyPr>
          <a:lstStyle/>
          <a:p>
            <a:pPr fontAlgn="auto">
              <a:spcBef>
                <a:spcPts val="0"/>
              </a:spcBef>
              <a:spcAft>
                <a:spcPts val="0"/>
              </a:spcAft>
              <a:defRPr/>
            </a:pPr>
            <a:r>
              <a:rPr lang="zh-CN" altLang="en-US" sz="2400" b="1" dirty="0">
                <a:solidFill>
                  <a:schemeClr val="bg1"/>
                </a:solidFill>
                <a:latin typeface="+mj-ea"/>
                <a:ea typeface="+mj-ea"/>
              </a:rPr>
              <a:t>根据会议内容需要，支部大会可以吸收入党积极分子或者非党员干部列席。</a:t>
            </a:r>
            <a:endParaRPr lang="zh-CN" altLang="en-US" sz="2400" dirty="0">
              <a:solidFill>
                <a:schemeClr val="bg1"/>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29"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50533" name="Picture 4" descr="C:\Documents and Settings\Administrator\桌面\图片\党1.png"/>
          <p:cNvPicPr>
            <a:picLocks noChangeAspect="1" noChangeArrowheads="1"/>
          </p:cNvPicPr>
          <p:nvPr/>
        </p:nvPicPr>
        <p:blipFill>
          <a:blip r:embed="rId5"/>
          <a:srcRect/>
          <a:stretch>
            <a:fillRect/>
          </a:stretch>
        </p:blipFill>
        <p:spPr bwMode="auto">
          <a:xfrm>
            <a:off x="0" y="0"/>
            <a:ext cx="1258888" cy="1168400"/>
          </a:xfrm>
          <a:prstGeom prst="rect">
            <a:avLst/>
          </a:prstGeom>
          <a:noFill/>
          <a:ln w="9525">
            <a:noFill/>
            <a:miter lim="800000"/>
            <a:headEnd/>
            <a:tailEnd/>
          </a:ln>
        </p:spPr>
      </p:pic>
      <p:sp>
        <p:nvSpPr>
          <p:cNvPr id="150534"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19" name="圆角矩形 18"/>
          <p:cNvSpPr/>
          <p:nvPr/>
        </p:nvSpPr>
        <p:spPr>
          <a:xfrm>
            <a:off x="1075777" y="1629301"/>
            <a:ext cx="9533467" cy="541337"/>
          </a:xfrm>
          <a:prstGeom prst="roundRect">
            <a:avLst/>
          </a:prstGeom>
          <a:gradFill flip="none" rotWithShape="1">
            <a:gsLst>
              <a:gs pos="0">
                <a:srgbClr val="FF0000"/>
              </a:gs>
              <a:gs pos="57000">
                <a:srgbClr val="FFC000"/>
              </a:gs>
              <a:gs pos="100000">
                <a:schemeClr val="accent4">
                  <a:lumMod val="60000"/>
                  <a:lumOff val="40000"/>
                </a:schemeClr>
              </a:gs>
              <a:gs pos="100000">
                <a:schemeClr val="accent2">
                  <a:lumMod val="99000"/>
                  <a:satMod val="120000"/>
                  <a:shade val="78000"/>
                </a:schemeClr>
              </a:gs>
            </a:gsLst>
            <a:lin ang="0" scaled="1"/>
            <a:tileRect/>
          </a:gradFill>
        </p:spPr>
        <p:style>
          <a:lnRef idx="0">
            <a:schemeClr val="accent2"/>
          </a:lnRef>
          <a:fillRef idx="3">
            <a:schemeClr val="accent2"/>
          </a:fillRef>
          <a:effectRef idx="3">
            <a:schemeClr val="accent2"/>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defRPr/>
            </a:pPr>
            <a:r>
              <a:rPr lang="zh-CN" altLang="en-US" sz="2800" b="1" dirty="0" smtClean="0">
                <a:solidFill>
                  <a:schemeClr val="tx2"/>
                </a:solidFill>
                <a:latin typeface="黑体" panose="02010609060101010101" pitchFamily="2" charset="-122"/>
                <a:ea typeface="黑体" panose="02010609060101010101" pitchFamily="2" charset="-122"/>
              </a:rPr>
              <a:t>支部党员大会讨论接收预备党员时，意见不一致怎么办？</a:t>
            </a:r>
            <a:endParaRPr lang="zh-CN" altLang="en-US" sz="2800" b="1" dirty="0">
              <a:solidFill>
                <a:schemeClr val="tx2"/>
              </a:solidFill>
              <a:latin typeface="黑体" panose="02010609060101010101" pitchFamily="2" charset="-122"/>
              <a:ea typeface="黑体" panose="02010609060101010101" pitchFamily="2" charset="-122"/>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4565D9D8-0ACC-45E5-B315-73091D001BFA}" type="slidenum">
              <a:rPr lang="zh-CN" altLang="en-US"/>
              <a:pPr>
                <a:defRPr/>
              </a:pPr>
              <a:t>32</a:t>
            </a:fld>
            <a:endParaRPr lang="zh-CN" altLang="en-US"/>
          </a:p>
        </p:txBody>
      </p:sp>
      <p:sp>
        <p:nvSpPr>
          <p:cNvPr id="150540" name="矩形 19"/>
          <p:cNvSpPr>
            <a:spLocks noChangeArrowheads="1"/>
          </p:cNvSpPr>
          <p:nvPr/>
        </p:nvSpPr>
        <p:spPr bwMode="auto">
          <a:xfrm>
            <a:off x="3119438" y="684213"/>
            <a:ext cx="3690937"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支部党员大会</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第一节</a:t>
            </a:r>
            <a:endParaRPr lang="zh-CN" altLang="en-US" sz="2400" noProof="1">
              <a:latin typeface="楷体" panose="02010609060101010101" pitchFamily="49" charset="-122"/>
              <a:ea typeface="楷体" panose="02010609060101010101" pitchFamily="49" charset="-122"/>
              <a:sym typeface="+mn-ea"/>
            </a:endParaRPr>
          </a:p>
        </p:txBody>
      </p:sp>
      <p:sp>
        <p:nvSpPr>
          <p:cNvPr id="150542"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onstantia" pitchFamily="18" charset="0"/>
              </a:rPr>
              <a:t>         </a:t>
            </a:r>
            <a:endParaRPr lang="zh-CN" altLang="en-US">
              <a:latin typeface="Constantia" pitchFamily="18" charset="0"/>
            </a:endParaRPr>
          </a:p>
        </p:txBody>
      </p:sp>
      <p:sp>
        <p:nvSpPr>
          <p:cNvPr id="15" name="TextBox 14"/>
          <p:cNvSpPr txBox="1">
            <a:spLocks noChangeArrowheads="1"/>
          </p:cNvSpPr>
          <p:nvPr/>
        </p:nvSpPr>
        <p:spPr bwMode="auto">
          <a:xfrm>
            <a:off x="1042988" y="2378075"/>
            <a:ext cx="9983787" cy="1311275"/>
          </a:xfrm>
          <a:prstGeom prst="rect">
            <a:avLst/>
          </a:prstGeom>
          <a:noFill/>
          <a:ln w="9525">
            <a:noFill/>
            <a:miter lim="800000"/>
            <a:headEnd/>
            <a:tailEnd/>
          </a:ln>
        </p:spPr>
        <p:txBody>
          <a:bodyPr>
            <a:spAutoFit/>
          </a:bodyPr>
          <a:lstStyle/>
          <a:p>
            <a:pPr>
              <a:lnSpc>
                <a:spcPct val="110000"/>
              </a:lnSpc>
            </a:pPr>
            <a:r>
              <a:rPr lang="zh-CN" altLang="en-US" sz="2400" b="1">
                <a:solidFill>
                  <a:srgbClr val="002060"/>
                </a:solidFill>
                <a:latin typeface="宋体" charset="-122"/>
              </a:rPr>
              <a:t>    </a:t>
            </a:r>
            <a:r>
              <a:rPr lang="en-US" altLang="zh-CN" sz="2400" b="1">
                <a:solidFill>
                  <a:srgbClr val="0070C0"/>
                </a:solidFill>
                <a:latin typeface="宋体" charset="-122"/>
              </a:rPr>
              <a:t>1.</a:t>
            </a:r>
            <a:r>
              <a:rPr lang="zh-CN" altLang="en-US" sz="2400" b="1">
                <a:solidFill>
                  <a:srgbClr val="0070C0"/>
                </a:solidFill>
                <a:latin typeface="宋体" charset="-122"/>
              </a:rPr>
              <a:t>支部大会讨论接收预备党员时，对发展对象有不同看法和意见是正常的，要通过充分讨论，使大多数人统一认识，并在此基础上，按照少数服从多数的原则作出决议。</a:t>
            </a:r>
            <a:r>
              <a:rPr lang="en-US" altLang="zh-CN" sz="2400" b="1">
                <a:solidFill>
                  <a:srgbClr val="0070C0"/>
                </a:solidFill>
                <a:latin typeface="宋体" charset="-122"/>
              </a:rPr>
              <a:t>  </a:t>
            </a:r>
            <a:endParaRPr lang="zh-CN" altLang="en-US" sz="2400" b="1">
              <a:solidFill>
                <a:srgbClr val="0070C0"/>
              </a:solidFill>
              <a:latin typeface="宋体" charset="-122"/>
            </a:endParaRPr>
          </a:p>
        </p:txBody>
      </p:sp>
      <p:sp>
        <p:nvSpPr>
          <p:cNvPr id="18" name="TextBox 17"/>
          <p:cNvSpPr txBox="1">
            <a:spLocks noChangeArrowheads="1"/>
          </p:cNvSpPr>
          <p:nvPr/>
        </p:nvSpPr>
        <p:spPr bwMode="auto">
          <a:xfrm>
            <a:off x="1085850" y="3924300"/>
            <a:ext cx="9801225" cy="830263"/>
          </a:xfrm>
          <a:prstGeom prst="rect">
            <a:avLst/>
          </a:prstGeom>
          <a:noFill/>
          <a:ln w="9525">
            <a:noFill/>
            <a:miter lim="800000"/>
            <a:headEnd/>
            <a:tailEnd/>
          </a:ln>
        </p:spPr>
        <p:txBody>
          <a:bodyPr>
            <a:spAutoFit/>
          </a:bodyPr>
          <a:lstStyle/>
          <a:p>
            <a:r>
              <a:rPr lang="en-US" altLang="zh-CN" b="1">
                <a:solidFill>
                  <a:srgbClr val="0070C0"/>
                </a:solidFill>
                <a:latin typeface="宋体" charset="-122"/>
              </a:rPr>
              <a:t>     </a:t>
            </a:r>
            <a:r>
              <a:rPr lang="en-US" altLang="zh-CN" sz="2400" b="1">
                <a:solidFill>
                  <a:srgbClr val="0070C0"/>
                </a:solidFill>
                <a:latin typeface="宋体" charset="-122"/>
              </a:rPr>
              <a:t>2.</a:t>
            </a:r>
            <a:r>
              <a:rPr lang="zh-CN" altLang="en-US" sz="2400" b="1">
                <a:solidFill>
                  <a:srgbClr val="0070C0"/>
                </a:solidFill>
                <a:latin typeface="宋体" charset="-122"/>
              </a:rPr>
              <a:t>如果讨论中保持两种意见的人数接近，则不要匆忙表决，可暂时休会，待进一步酝酿后，提请下一次支部大会讨论决定。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heckerboard(across)">
                                      <p:cBhvr>
                                        <p:cTn id="1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51557" name="Picture 4" descr="C:\Documents and Settings\Administrator\桌面\图片\党1.png"/>
          <p:cNvPicPr>
            <a:picLocks noChangeAspect="1" noChangeArrowheads="1"/>
          </p:cNvPicPr>
          <p:nvPr/>
        </p:nvPicPr>
        <p:blipFill>
          <a:blip r:embed="rId5"/>
          <a:srcRect/>
          <a:stretch>
            <a:fillRect/>
          </a:stretch>
        </p:blipFill>
        <p:spPr bwMode="auto">
          <a:xfrm>
            <a:off x="0" y="0"/>
            <a:ext cx="1223963" cy="1135063"/>
          </a:xfrm>
          <a:prstGeom prst="rect">
            <a:avLst/>
          </a:prstGeom>
          <a:noFill/>
          <a:ln w="9525">
            <a:noFill/>
            <a:miter lim="800000"/>
            <a:headEnd/>
            <a:tailEnd/>
          </a:ln>
        </p:spPr>
      </p:pic>
      <p:sp>
        <p:nvSpPr>
          <p:cNvPr id="151558"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19" name="圆角矩形 18"/>
          <p:cNvSpPr/>
          <p:nvPr/>
        </p:nvSpPr>
        <p:spPr>
          <a:xfrm>
            <a:off x="745271" y="1530149"/>
            <a:ext cx="10822440" cy="541337"/>
          </a:xfrm>
          <a:prstGeom prst="roundRect">
            <a:avLst/>
          </a:prstGeom>
          <a:gradFill flip="none" rotWithShape="1">
            <a:gsLst>
              <a:gs pos="0">
                <a:srgbClr val="FF0000"/>
              </a:gs>
              <a:gs pos="57000">
                <a:srgbClr val="FFC000"/>
              </a:gs>
              <a:gs pos="100000">
                <a:schemeClr val="accent4">
                  <a:lumMod val="60000"/>
                  <a:lumOff val="40000"/>
                </a:schemeClr>
              </a:gs>
              <a:gs pos="100000">
                <a:schemeClr val="accent2">
                  <a:lumMod val="99000"/>
                  <a:satMod val="120000"/>
                  <a:shade val="78000"/>
                </a:schemeClr>
              </a:gs>
            </a:gsLst>
            <a:lin ang="0" scaled="1"/>
            <a:tileRect/>
          </a:gradFill>
        </p:spPr>
        <p:style>
          <a:lnRef idx="0">
            <a:schemeClr val="accent2"/>
          </a:lnRef>
          <a:fillRef idx="3">
            <a:schemeClr val="accent2"/>
          </a:fillRef>
          <a:effectRef idx="3">
            <a:schemeClr val="accent2"/>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defRPr/>
            </a:pPr>
            <a:r>
              <a:rPr lang="zh-CN" altLang="en-US" sz="2800" b="1" dirty="0" smtClean="0">
                <a:solidFill>
                  <a:schemeClr val="tx2"/>
                </a:solidFill>
                <a:latin typeface="黑体" panose="02010609060101010101" pitchFamily="2" charset="-122"/>
                <a:ea typeface="黑体" panose="02010609060101010101" pitchFamily="2" charset="-122"/>
              </a:rPr>
              <a:t>支部大会讨论接收预备党员时，表决时发展对象需回避吗？</a:t>
            </a:r>
            <a:endParaRPr lang="zh-CN" altLang="en-US" sz="2800" b="1" dirty="0">
              <a:solidFill>
                <a:schemeClr val="tx2"/>
              </a:solidFill>
              <a:latin typeface="黑体" panose="02010609060101010101" pitchFamily="2" charset="-122"/>
              <a:ea typeface="黑体" panose="02010609060101010101" pitchFamily="2" charset="-122"/>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464CBF5D-E779-4D55-9F9E-7732BD31DBAD}" type="slidenum">
              <a:rPr lang="zh-CN" altLang="en-US"/>
              <a:pPr>
                <a:defRPr/>
              </a:pPr>
              <a:t>33</a:t>
            </a:fld>
            <a:endParaRPr lang="zh-CN" altLang="en-US"/>
          </a:p>
        </p:txBody>
      </p:sp>
      <p:sp>
        <p:nvSpPr>
          <p:cNvPr id="151564" name="矩形 19"/>
          <p:cNvSpPr>
            <a:spLocks noChangeArrowheads="1"/>
          </p:cNvSpPr>
          <p:nvPr/>
        </p:nvSpPr>
        <p:spPr bwMode="auto">
          <a:xfrm>
            <a:off x="3119438" y="684213"/>
            <a:ext cx="3690937"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支部党员大会</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第一节</a:t>
            </a:r>
            <a:endParaRPr lang="zh-CN" altLang="en-US" sz="2400" noProof="1">
              <a:latin typeface="楷体" panose="02010609060101010101" pitchFamily="49" charset="-122"/>
              <a:ea typeface="楷体" panose="02010609060101010101" pitchFamily="49" charset="-122"/>
              <a:sym typeface="+mn-ea"/>
            </a:endParaRPr>
          </a:p>
        </p:txBody>
      </p:sp>
      <p:sp>
        <p:nvSpPr>
          <p:cNvPr id="151566"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onstantia" pitchFamily="18" charset="0"/>
              </a:rPr>
              <a:t>         </a:t>
            </a:r>
            <a:endParaRPr lang="zh-CN" altLang="en-US">
              <a:latin typeface="Constantia" pitchFamily="18" charset="0"/>
            </a:endParaRPr>
          </a:p>
        </p:txBody>
      </p:sp>
      <p:sp>
        <p:nvSpPr>
          <p:cNvPr id="15" name="TextBox 14"/>
          <p:cNvSpPr txBox="1">
            <a:spLocks noChangeArrowheads="1"/>
          </p:cNvSpPr>
          <p:nvPr/>
        </p:nvSpPr>
        <p:spPr bwMode="auto">
          <a:xfrm>
            <a:off x="1065213" y="2763838"/>
            <a:ext cx="9983787" cy="498475"/>
          </a:xfrm>
          <a:prstGeom prst="rect">
            <a:avLst/>
          </a:prstGeom>
          <a:noFill/>
          <a:ln w="9525">
            <a:noFill/>
            <a:miter lim="800000"/>
            <a:headEnd/>
            <a:tailEnd/>
          </a:ln>
        </p:spPr>
        <p:txBody>
          <a:bodyPr>
            <a:spAutoFit/>
          </a:bodyPr>
          <a:lstStyle/>
          <a:p>
            <a:pPr>
              <a:lnSpc>
                <a:spcPct val="110000"/>
              </a:lnSpc>
            </a:pPr>
            <a:r>
              <a:rPr lang="zh-CN" altLang="en-US" sz="2400" b="1">
                <a:solidFill>
                  <a:srgbClr val="002060"/>
                </a:solidFill>
                <a:latin typeface="宋体" charset="-122"/>
              </a:rPr>
              <a:t>    </a:t>
            </a:r>
            <a:r>
              <a:rPr lang="zh-CN" altLang="en-US" sz="2400" b="1">
                <a:solidFill>
                  <a:srgbClr val="0070C0"/>
                </a:solidFill>
                <a:latin typeface="宋体" charset="-122"/>
              </a:rPr>
              <a:t>支部大会讨论接收预备党员进行表决时，发展对象不必回避。</a:t>
            </a:r>
            <a:r>
              <a:rPr lang="en-US" altLang="zh-CN" sz="2400" b="1">
                <a:solidFill>
                  <a:srgbClr val="0070C0"/>
                </a:solidFill>
                <a:latin typeface="宋体" charset="-122"/>
              </a:rPr>
              <a:t>  </a:t>
            </a:r>
            <a:endParaRPr lang="zh-CN" altLang="en-US" sz="2400" b="1">
              <a:solidFill>
                <a:srgbClr val="0070C0"/>
              </a:solidFill>
              <a:latin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7"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52581" name="Picture 4" descr="C:\Documents and Settings\Administrator\桌面\图片\党1.png"/>
          <p:cNvPicPr>
            <a:picLocks noChangeAspect="1" noChangeArrowheads="1"/>
          </p:cNvPicPr>
          <p:nvPr/>
        </p:nvPicPr>
        <p:blipFill>
          <a:blip r:embed="rId5"/>
          <a:srcRect/>
          <a:stretch>
            <a:fillRect/>
          </a:stretch>
        </p:blipFill>
        <p:spPr bwMode="auto">
          <a:xfrm>
            <a:off x="0" y="0"/>
            <a:ext cx="1282700" cy="1189038"/>
          </a:xfrm>
          <a:prstGeom prst="rect">
            <a:avLst/>
          </a:prstGeom>
          <a:noFill/>
          <a:ln w="9525">
            <a:noFill/>
            <a:miter lim="800000"/>
            <a:headEnd/>
            <a:tailEnd/>
          </a:ln>
        </p:spPr>
      </p:pic>
      <p:sp>
        <p:nvSpPr>
          <p:cNvPr id="152582"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19" name="圆角矩形 18"/>
          <p:cNvSpPr/>
          <p:nvPr/>
        </p:nvSpPr>
        <p:spPr>
          <a:xfrm>
            <a:off x="745271" y="1530149"/>
            <a:ext cx="10822440" cy="541337"/>
          </a:xfrm>
          <a:prstGeom prst="roundRect">
            <a:avLst/>
          </a:prstGeom>
          <a:gradFill flip="none" rotWithShape="1">
            <a:gsLst>
              <a:gs pos="0">
                <a:srgbClr val="FF0000"/>
              </a:gs>
              <a:gs pos="57000">
                <a:srgbClr val="FFC000"/>
              </a:gs>
              <a:gs pos="100000">
                <a:schemeClr val="accent4">
                  <a:lumMod val="60000"/>
                  <a:lumOff val="40000"/>
                </a:schemeClr>
              </a:gs>
              <a:gs pos="100000">
                <a:schemeClr val="accent2">
                  <a:lumMod val="99000"/>
                  <a:satMod val="120000"/>
                  <a:shade val="78000"/>
                </a:schemeClr>
              </a:gs>
            </a:gsLst>
            <a:lin ang="0" scaled="1"/>
            <a:tileRect/>
          </a:gradFill>
        </p:spPr>
        <p:style>
          <a:lnRef idx="0">
            <a:schemeClr val="accent2"/>
          </a:lnRef>
          <a:fillRef idx="3">
            <a:schemeClr val="accent2"/>
          </a:fillRef>
          <a:effectRef idx="3">
            <a:schemeClr val="accent2"/>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defRPr/>
            </a:pPr>
            <a:r>
              <a:rPr lang="zh-CN" altLang="en-US" sz="3200" b="1" dirty="0" smtClean="0">
                <a:solidFill>
                  <a:schemeClr val="tx2"/>
                </a:solidFill>
                <a:latin typeface="黑体" panose="02010609060101010101" pitchFamily="2" charset="-122"/>
                <a:ea typeface="黑体" panose="02010609060101010101" pitchFamily="2" charset="-122"/>
              </a:rPr>
              <a:t>接收预备党员表决时，可以举手表决吗？</a:t>
            </a:r>
            <a:endParaRPr lang="zh-CN" altLang="en-US" sz="3200" b="1" dirty="0">
              <a:solidFill>
                <a:schemeClr val="tx2"/>
              </a:solidFill>
              <a:latin typeface="黑体" panose="02010609060101010101" pitchFamily="2" charset="-122"/>
              <a:ea typeface="黑体" panose="02010609060101010101" pitchFamily="2" charset="-122"/>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8CF9DA33-3C89-4CBF-BE3E-57EAF8909914}" type="slidenum">
              <a:rPr lang="zh-CN" altLang="en-US"/>
              <a:pPr>
                <a:defRPr/>
              </a:pPr>
              <a:t>34</a:t>
            </a:fld>
            <a:endParaRPr lang="zh-CN" altLang="en-US"/>
          </a:p>
        </p:txBody>
      </p:sp>
      <p:sp>
        <p:nvSpPr>
          <p:cNvPr id="152588" name="矩形 19"/>
          <p:cNvSpPr>
            <a:spLocks noChangeArrowheads="1"/>
          </p:cNvSpPr>
          <p:nvPr/>
        </p:nvSpPr>
        <p:spPr bwMode="auto">
          <a:xfrm>
            <a:off x="3119438" y="684213"/>
            <a:ext cx="3690937"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支部党员大会</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第一节</a:t>
            </a:r>
            <a:endParaRPr lang="zh-CN" altLang="en-US" sz="2400" noProof="1">
              <a:latin typeface="楷体" panose="02010609060101010101" pitchFamily="49" charset="-122"/>
              <a:ea typeface="楷体" panose="02010609060101010101" pitchFamily="49" charset="-122"/>
              <a:sym typeface="+mn-ea"/>
            </a:endParaRPr>
          </a:p>
        </p:txBody>
      </p:sp>
      <p:sp>
        <p:nvSpPr>
          <p:cNvPr id="152590"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onstantia" pitchFamily="18" charset="0"/>
              </a:rPr>
              <a:t>         </a:t>
            </a:r>
            <a:endParaRPr lang="zh-CN" altLang="en-US">
              <a:latin typeface="Constantia" pitchFamily="18" charset="0"/>
            </a:endParaRPr>
          </a:p>
        </p:txBody>
      </p:sp>
      <p:sp>
        <p:nvSpPr>
          <p:cNvPr id="15" name="TextBox 14"/>
          <p:cNvSpPr txBox="1">
            <a:spLocks noChangeArrowheads="1"/>
          </p:cNvSpPr>
          <p:nvPr/>
        </p:nvSpPr>
        <p:spPr bwMode="auto">
          <a:xfrm>
            <a:off x="1065213" y="2763838"/>
            <a:ext cx="9983787" cy="904875"/>
          </a:xfrm>
          <a:prstGeom prst="rect">
            <a:avLst/>
          </a:prstGeom>
          <a:noFill/>
          <a:ln w="9525">
            <a:noFill/>
            <a:miter lim="800000"/>
            <a:headEnd/>
            <a:tailEnd/>
          </a:ln>
        </p:spPr>
        <p:txBody>
          <a:bodyPr>
            <a:spAutoFit/>
          </a:bodyPr>
          <a:lstStyle/>
          <a:p>
            <a:pPr>
              <a:lnSpc>
                <a:spcPct val="110000"/>
              </a:lnSpc>
            </a:pPr>
            <a:r>
              <a:rPr lang="zh-CN" altLang="en-US" sz="2400">
                <a:solidFill>
                  <a:srgbClr val="0070C0"/>
                </a:solidFill>
                <a:latin typeface="Constantia" pitchFamily="18" charset="0"/>
              </a:rPr>
              <a:t>        </a:t>
            </a:r>
            <a:r>
              <a:rPr lang="zh-CN" altLang="en-US" sz="2400" b="1">
                <a:solidFill>
                  <a:srgbClr val="0070C0"/>
                </a:solidFill>
                <a:latin typeface="宋体" charset="-122"/>
              </a:rPr>
              <a:t>按照新规定，支部党员大会进行接收预备党员的表决时，应该采取票决的形式 。</a:t>
            </a:r>
            <a:r>
              <a:rPr lang="en-US" altLang="zh-CN" sz="2400" b="1">
                <a:solidFill>
                  <a:srgbClr val="0070C0"/>
                </a:solidFill>
                <a:latin typeface="宋体" charset="-122"/>
              </a:rPr>
              <a:t>  </a:t>
            </a:r>
            <a:endParaRPr lang="zh-CN" altLang="en-US" sz="2400" b="1">
              <a:solidFill>
                <a:srgbClr val="0070C0"/>
              </a:solidFill>
              <a:latin typeface="宋体" charset="-122"/>
            </a:endParaRPr>
          </a:p>
        </p:txBody>
      </p:sp>
      <p:pic>
        <p:nvPicPr>
          <p:cNvPr id="44034" name="Picture 2" descr="http://p0.so.qhimgs1.com/bdr/_240_/t01bb0bc0bdb00ee470.jpg"/>
          <p:cNvPicPr>
            <a:picLocks noChangeAspect="1" noChangeArrowheads="1"/>
          </p:cNvPicPr>
          <p:nvPr/>
        </p:nvPicPr>
        <p:blipFill>
          <a:blip r:embed="rId6"/>
          <a:srcRect/>
          <a:stretch>
            <a:fillRect/>
          </a:stretch>
        </p:blipFill>
        <p:spPr bwMode="auto">
          <a:xfrm>
            <a:off x="4044950" y="3414713"/>
            <a:ext cx="3479800" cy="2611437"/>
          </a:xfrm>
          <a:prstGeom prst="rect">
            <a:avLst/>
          </a:prstGeom>
          <a:noFill/>
          <a:ln w="9525">
            <a:noFill/>
            <a:miter lim="800000"/>
            <a:headEnd/>
            <a:tailEnd/>
          </a:ln>
        </p:spPr>
      </p:pic>
      <p:pic>
        <p:nvPicPr>
          <p:cNvPr id="44036" name="Picture 4" descr="http://p0.so.qhmsg.com/bdr/_240_/t01a79f90af7714e175.jpg"/>
          <p:cNvPicPr>
            <a:picLocks noChangeAspect="1" noChangeArrowheads="1"/>
          </p:cNvPicPr>
          <p:nvPr/>
        </p:nvPicPr>
        <p:blipFill>
          <a:blip r:embed="rId7"/>
          <a:srcRect/>
          <a:stretch>
            <a:fillRect/>
          </a:stretch>
        </p:blipFill>
        <p:spPr bwMode="auto">
          <a:xfrm>
            <a:off x="7392988" y="3486150"/>
            <a:ext cx="1901825" cy="1901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44034"/>
                                        </p:tgtEl>
                                        <p:attrNameLst>
                                          <p:attrName>style.visibility</p:attrName>
                                        </p:attrNameLst>
                                      </p:cBhvr>
                                      <p:to>
                                        <p:strVal val="visible"/>
                                      </p:to>
                                    </p:set>
                                    <p:animEffect transition="in" filter="plus(in)">
                                      <p:cBhvr>
                                        <p:cTn id="12" dur="1000"/>
                                        <p:tgtEl>
                                          <p:spTgt spid="440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4036"/>
                                        </p:tgtEl>
                                        <p:attrNameLst>
                                          <p:attrName>style.visibility</p:attrName>
                                        </p:attrNameLst>
                                      </p:cBhvr>
                                      <p:to>
                                        <p:strVal val="visible"/>
                                      </p:to>
                                    </p:set>
                                    <p:animEffect transition="in" filter="blinds(horizontal)">
                                      <p:cBhvr>
                                        <p:cTn id="17" dur="5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53605" name="Picture 4" descr="C:\Documents and Settings\Administrator\桌面\图片\党1.png"/>
          <p:cNvPicPr>
            <a:picLocks noChangeAspect="1" noChangeArrowheads="1"/>
          </p:cNvPicPr>
          <p:nvPr/>
        </p:nvPicPr>
        <p:blipFill>
          <a:blip r:embed="rId5"/>
          <a:srcRect/>
          <a:stretch>
            <a:fillRect/>
          </a:stretch>
        </p:blipFill>
        <p:spPr bwMode="auto">
          <a:xfrm>
            <a:off x="0" y="0"/>
            <a:ext cx="1247775" cy="1157288"/>
          </a:xfrm>
          <a:prstGeom prst="rect">
            <a:avLst/>
          </a:prstGeom>
          <a:noFill/>
          <a:ln w="9525">
            <a:noFill/>
            <a:miter lim="800000"/>
            <a:headEnd/>
            <a:tailEnd/>
          </a:ln>
        </p:spPr>
      </p:pic>
      <p:sp>
        <p:nvSpPr>
          <p:cNvPr id="153606"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19" name="圆角矩形 18"/>
          <p:cNvSpPr/>
          <p:nvPr/>
        </p:nvSpPr>
        <p:spPr>
          <a:xfrm>
            <a:off x="745271" y="1530149"/>
            <a:ext cx="10822440" cy="541337"/>
          </a:xfrm>
          <a:prstGeom prst="roundRect">
            <a:avLst/>
          </a:prstGeom>
          <a:gradFill flip="none" rotWithShape="1">
            <a:gsLst>
              <a:gs pos="0">
                <a:srgbClr val="FF0000"/>
              </a:gs>
              <a:gs pos="57000">
                <a:srgbClr val="FFC000"/>
              </a:gs>
              <a:gs pos="100000">
                <a:schemeClr val="accent4">
                  <a:lumMod val="60000"/>
                  <a:lumOff val="40000"/>
                </a:schemeClr>
              </a:gs>
              <a:gs pos="100000">
                <a:schemeClr val="accent2">
                  <a:lumMod val="99000"/>
                  <a:satMod val="120000"/>
                  <a:shade val="78000"/>
                </a:schemeClr>
              </a:gs>
            </a:gsLst>
            <a:lin ang="0" scaled="1"/>
            <a:tileRect/>
          </a:gradFill>
        </p:spPr>
        <p:style>
          <a:lnRef idx="0">
            <a:schemeClr val="accent2"/>
          </a:lnRef>
          <a:fillRef idx="3">
            <a:schemeClr val="accent2"/>
          </a:fillRef>
          <a:effectRef idx="3">
            <a:schemeClr val="accent2"/>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defRPr/>
            </a:pPr>
            <a:r>
              <a:rPr lang="zh-CN" altLang="en-US" sz="3200" b="1" dirty="0" smtClean="0">
                <a:solidFill>
                  <a:schemeClr val="tx2"/>
                </a:solidFill>
                <a:latin typeface="黑体" panose="02010609060101010101" pitchFamily="2" charset="-122"/>
                <a:ea typeface="黑体" panose="02010609060101010101" pitchFamily="2" charset="-122"/>
              </a:rPr>
              <a:t>直系亲属能否担任入党介绍人？</a:t>
            </a:r>
            <a:endParaRPr lang="zh-CN" altLang="en-US" sz="3200" b="1" dirty="0">
              <a:solidFill>
                <a:schemeClr val="tx2"/>
              </a:solidFill>
              <a:latin typeface="黑体" panose="02010609060101010101" pitchFamily="2" charset="-122"/>
              <a:ea typeface="黑体" panose="02010609060101010101" pitchFamily="2" charset="-122"/>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F7FA62E9-1EB7-4608-90A2-BA553D7B8D92}" type="slidenum">
              <a:rPr lang="zh-CN" altLang="en-US"/>
              <a:pPr>
                <a:defRPr/>
              </a:pPr>
              <a:t>35</a:t>
            </a:fld>
            <a:endParaRPr lang="zh-CN" altLang="en-US"/>
          </a:p>
        </p:txBody>
      </p:sp>
      <p:sp>
        <p:nvSpPr>
          <p:cNvPr id="153612" name="矩形 19"/>
          <p:cNvSpPr>
            <a:spLocks noChangeArrowheads="1"/>
          </p:cNvSpPr>
          <p:nvPr/>
        </p:nvSpPr>
        <p:spPr bwMode="auto">
          <a:xfrm>
            <a:off x="3119438" y="684213"/>
            <a:ext cx="3690937"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支部党员大会</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第一节</a:t>
            </a:r>
            <a:endParaRPr lang="zh-CN" altLang="en-US" sz="2400" noProof="1">
              <a:latin typeface="楷体" panose="02010609060101010101" pitchFamily="49" charset="-122"/>
              <a:ea typeface="楷体" panose="02010609060101010101" pitchFamily="49" charset="-122"/>
              <a:sym typeface="+mn-ea"/>
            </a:endParaRPr>
          </a:p>
        </p:txBody>
      </p:sp>
      <p:sp>
        <p:nvSpPr>
          <p:cNvPr id="153614"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onstantia" pitchFamily="18" charset="0"/>
              </a:rPr>
              <a:t>         </a:t>
            </a:r>
            <a:endParaRPr lang="zh-CN" altLang="en-US">
              <a:latin typeface="Constantia" pitchFamily="18" charset="0"/>
            </a:endParaRPr>
          </a:p>
        </p:txBody>
      </p:sp>
      <p:sp>
        <p:nvSpPr>
          <p:cNvPr id="15" name="TextBox 14"/>
          <p:cNvSpPr txBox="1">
            <a:spLocks noChangeArrowheads="1"/>
          </p:cNvSpPr>
          <p:nvPr/>
        </p:nvSpPr>
        <p:spPr bwMode="auto">
          <a:xfrm>
            <a:off x="1065213" y="2763838"/>
            <a:ext cx="9983787" cy="903287"/>
          </a:xfrm>
          <a:prstGeom prst="rect">
            <a:avLst/>
          </a:prstGeom>
          <a:noFill/>
          <a:ln w="9525">
            <a:noFill/>
            <a:miter lim="800000"/>
            <a:headEnd/>
            <a:tailEnd/>
          </a:ln>
        </p:spPr>
        <p:txBody>
          <a:bodyPr>
            <a:spAutoFit/>
          </a:bodyPr>
          <a:lstStyle/>
          <a:p>
            <a:pPr>
              <a:lnSpc>
                <a:spcPct val="110000"/>
              </a:lnSpc>
            </a:pPr>
            <a:r>
              <a:rPr lang="zh-CN" altLang="en-US" sz="2400" b="1">
                <a:solidFill>
                  <a:srgbClr val="0070C0"/>
                </a:solidFill>
                <a:latin typeface="宋体" charset="-122"/>
              </a:rPr>
              <a:t>    在一般情况下，不宜由发展对象的直系亲属担任其入党介绍人。党支部应向发展对象及其亲属讲明道理，做好思想工作。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5"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54629" name="Picture 4" descr="C:\Documents and Settings\Administrator\桌面\图片\党1.png"/>
          <p:cNvPicPr>
            <a:picLocks noChangeAspect="1" noChangeArrowheads="1"/>
          </p:cNvPicPr>
          <p:nvPr/>
        </p:nvPicPr>
        <p:blipFill>
          <a:blip r:embed="rId5"/>
          <a:srcRect/>
          <a:stretch>
            <a:fillRect/>
          </a:stretch>
        </p:blipFill>
        <p:spPr bwMode="auto">
          <a:xfrm>
            <a:off x="0" y="0"/>
            <a:ext cx="1247775" cy="1157288"/>
          </a:xfrm>
          <a:prstGeom prst="rect">
            <a:avLst/>
          </a:prstGeom>
          <a:noFill/>
          <a:ln w="9525">
            <a:noFill/>
            <a:miter lim="800000"/>
            <a:headEnd/>
            <a:tailEnd/>
          </a:ln>
        </p:spPr>
      </p:pic>
      <p:sp>
        <p:nvSpPr>
          <p:cNvPr id="154630"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19" name="圆角矩形 18"/>
          <p:cNvSpPr/>
          <p:nvPr/>
        </p:nvSpPr>
        <p:spPr>
          <a:xfrm>
            <a:off x="745271" y="1530149"/>
            <a:ext cx="10822440" cy="541337"/>
          </a:xfrm>
          <a:prstGeom prst="roundRect">
            <a:avLst/>
          </a:prstGeom>
          <a:gradFill flip="none" rotWithShape="1">
            <a:gsLst>
              <a:gs pos="0">
                <a:srgbClr val="FF0000"/>
              </a:gs>
              <a:gs pos="57000">
                <a:srgbClr val="FFC000"/>
              </a:gs>
              <a:gs pos="100000">
                <a:schemeClr val="accent4">
                  <a:lumMod val="60000"/>
                  <a:lumOff val="40000"/>
                </a:schemeClr>
              </a:gs>
              <a:gs pos="100000">
                <a:schemeClr val="accent2">
                  <a:lumMod val="99000"/>
                  <a:satMod val="120000"/>
                  <a:shade val="78000"/>
                </a:schemeClr>
              </a:gs>
            </a:gsLst>
            <a:lin ang="0" scaled="1"/>
            <a:tileRect/>
          </a:gradFill>
        </p:spPr>
        <p:style>
          <a:lnRef idx="0">
            <a:schemeClr val="accent2"/>
          </a:lnRef>
          <a:fillRef idx="3">
            <a:schemeClr val="accent2"/>
          </a:fillRef>
          <a:effectRef idx="3">
            <a:schemeClr val="accent2"/>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defRPr/>
            </a:pPr>
            <a:r>
              <a:rPr lang="zh-CN" altLang="en-US" sz="3200" b="1" dirty="0" smtClean="0">
                <a:solidFill>
                  <a:schemeClr val="tx2"/>
                </a:solidFill>
                <a:latin typeface="黑体" panose="02010609060101010101" pitchFamily="2" charset="-122"/>
                <a:ea typeface="黑体" panose="02010609060101010101" pitchFamily="2" charset="-122"/>
              </a:rPr>
              <a:t>发展对象的直系亲属指的是哪些人？</a:t>
            </a:r>
            <a:endParaRPr lang="zh-CN" altLang="en-US" sz="3200" b="1" dirty="0">
              <a:solidFill>
                <a:schemeClr val="tx2"/>
              </a:solidFill>
              <a:latin typeface="黑体" panose="02010609060101010101" pitchFamily="2" charset="-122"/>
              <a:ea typeface="黑体" panose="02010609060101010101" pitchFamily="2" charset="-122"/>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77108BE8-AB55-4785-9721-5BA507DD5796}" type="slidenum">
              <a:rPr lang="zh-CN" altLang="en-US"/>
              <a:pPr>
                <a:defRPr/>
              </a:pPr>
              <a:t>36</a:t>
            </a:fld>
            <a:endParaRPr lang="zh-CN" altLang="en-US"/>
          </a:p>
        </p:txBody>
      </p:sp>
      <p:sp>
        <p:nvSpPr>
          <p:cNvPr id="154636" name="矩形 19"/>
          <p:cNvSpPr>
            <a:spLocks noChangeArrowheads="1"/>
          </p:cNvSpPr>
          <p:nvPr/>
        </p:nvSpPr>
        <p:spPr bwMode="auto">
          <a:xfrm>
            <a:off x="3119438" y="684213"/>
            <a:ext cx="3690937"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支部党员大会</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第一节</a:t>
            </a:r>
            <a:endParaRPr lang="zh-CN" altLang="en-US" sz="2400" noProof="1">
              <a:latin typeface="楷体" panose="02010609060101010101" pitchFamily="49" charset="-122"/>
              <a:ea typeface="楷体" panose="02010609060101010101" pitchFamily="49" charset="-122"/>
              <a:sym typeface="+mn-ea"/>
            </a:endParaRPr>
          </a:p>
        </p:txBody>
      </p:sp>
      <p:sp>
        <p:nvSpPr>
          <p:cNvPr id="154638"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onstantia" pitchFamily="18" charset="0"/>
              </a:rPr>
              <a:t>         </a:t>
            </a:r>
            <a:endParaRPr lang="zh-CN" altLang="en-US">
              <a:latin typeface="Constantia" pitchFamily="18" charset="0"/>
            </a:endParaRPr>
          </a:p>
        </p:txBody>
      </p:sp>
      <p:sp>
        <p:nvSpPr>
          <p:cNvPr id="15" name="TextBox 14"/>
          <p:cNvSpPr txBox="1">
            <a:spLocks noChangeArrowheads="1"/>
          </p:cNvSpPr>
          <p:nvPr/>
        </p:nvSpPr>
        <p:spPr bwMode="auto">
          <a:xfrm>
            <a:off x="1065213" y="2763838"/>
            <a:ext cx="9983787" cy="903287"/>
          </a:xfrm>
          <a:prstGeom prst="rect">
            <a:avLst/>
          </a:prstGeom>
          <a:noFill/>
          <a:ln w="9525">
            <a:noFill/>
            <a:miter lim="800000"/>
            <a:headEnd/>
            <a:tailEnd/>
          </a:ln>
        </p:spPr>
        <p:txBody>
          <a:bodyPr>
            <a:spAutoFit/>
          </a:bodyPr>
          <a:lstStyle/>
          <a:p>
            <a:pPr>
              <a:lnSpc>
                <a:spcPct val="110000"/>
              </a:lnSpc>
            </a:pPr>
            <a:r>
              <a:rPr lang="zh-CN" altLang="en-US" sz="2400" b="1">
                <a:solidFill>
                  <a:srgbClr val="002060"/>
                </a:solidFill>
                <a:latin typeface="宋体" charset="-122"/>
              </a:rPr>
              <a:t>    </a:t>
            </a:r>
            <a:r>
              <a:rPr lang="zh-CN" altLang="en-US" sz="2400" b="1">
                <a:solidFill>
                  <a:srgbClr val="0070C0"/>
                </a:solidFill>
                <a:latin typeface="宋体" charset="-122"/>
              </a:rPr>
              <a:t>直系亲属一般指发展对象的</a:t>
            </a:r>
            <a:r>
              <a:rPr lang="zh-CN" altLang="en-US" sz="2400" b="1">
                <a:solidFill>
                  <a:srgbClr val="C00000"/>
                </a:solidFill>
                <a:latin typeface="宋体" charset="-122"/>
              </a:rPr>
              <a:t>父母、配偶、子女</a:t>
            </a:r>
            <a:r>
              <a:rPr lang="zh-CN" altLang="en-US" sz="2400" b="1">
                <a:solidFill>
                  <a:srgbClr val="0070C0"/>
                </a:solidFill>
                <a:latin typeface="宋体" charset="-122"/>
              </a:rPr>
              <a:t>，自幼抚养其成长的养父母和其抚养的养子女。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55653" name="Picture 4" descr="C:\Documents and Settings\Administrator\桌面\图片\党1.png"/>
          <p:cNvPicPr>
            <a:picLocks noChangeAspect="1" noChangeArrowheads="1"/>
          </p:cNvPicPr>
          <p:nvPr/>
        </p:nvPicPr>
        <p:blipFill>
          <a:blip r:embed="rId5"/>
          <a:srcRect/>
          <a:stretch>
            <a:fillRect/>
          </a:stretch>
        </p:blipFill>
        <p:spPr bwMode="auto">
          <a:xfrm>
            <a:off x="0" y="0"/>
            <a:ext cx="1223963" cy="1135063"/>
          </a:xfrm>
          <a:prstGeom prst="rect">
            <a:avLst/>
          </a:prstGeom>
          <a:noFill/>
          <a:ln w="9525">
            <a:noFill/>
            <a:miter lim="800000"/>
            <a:headEnd/>
            <a:tailEnd/>
          </a:ln>
        </p:spPr>
      </p:pic>
      <p:sp>
        <p:nvSpPr>
          <p:cNvPr id="155654"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1B47D5A5-378B-404D-9143-4FD0B2C2B5E0}" type="slidenum">
              <a:rPr lang="zh-CN" altLang="en-US"/>
              <a:pPr>
                <a:defRPr/>
              </a:pPr>
              <a:t>37</a:t>
            </a:fld>
            <a:endParaRPr lang="zh-CN" altLang="en-US"/>
          </a:p>
        </p:txBody>
      </p:sp>
      <p:sp>
        <p:nvSpPr>
          <p:cNvPr id="155657" name="矩形 19"/>
          <p:cNvSpPr>
            <a:spLocks noChangeArrowheads="1"/>
          </p:cNvSpPr>
          <p:nvPr/>
        </p:nvSpPr>
        <p:spPr bwMode="auto">
          <a:xfrm>
            <a:off x="3119438" y="684213"/>
            <a:ext cx="3690937"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支部委员会</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第二节</a:t>
            </a:r>
            <a:endParaRPr lang="zh-CN" altLang="en-US" sz="2400" noProof="1">
              <a:latin typeface="楷体" panose="02010609060101010101" pitchFamily="49" charset="-122"/>
              <a:ea typeface="楷体" panose="02010609060101010101" pitchFamily="49" charset="-122"/>
              <a:sym typeface="+mn-ea"/>
            </a:endParaRPr>
          </a:p>
        </p:txBody>
      </p:sp>
      <p:sp>
        <p:nvSpPr>
          <p:cNvPr id="155659"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onstantia" pitchFamily="18" charset="0"/>
              </a:rPr>
              <a:t>         </a:t>
            </a:r>
            <a:endParaRPr lang="zh-CN" altLang="en-US">
              <a:latin typeface="Constantia" pitchFamily="18" charset="0"/>
            </a:endParaRPr>
          </a:p>
        </p:txBody>
      </p:sp>
      <p:sp>
        <p:nvSpPr>
          <p:cNvPr id="17" name="TextBox 16"/>
          <p:cNvSpPr txBox="1">
            <a:spLocks noChangeArrowheads="1"/>
          </p:cNvSpPr>
          <p:nvPr/>
        </p:nvSpPr>
        <p:spPr bwMode="auto">
          <a:xfrm>
            <a:off x="1506538" y="2700338"/>
            <a:ext cx="5797550" cy="830262"/>
          </a:xfrm>
          <a:prstGeom prst="rect">
            <a:avLst/>
          </a:prstGeom>
          <a:noFill/>
          <a:ln w="9525">
            <a:noFill/>
            <a:miter lim="800000"/>
            <a:headEnd/>
            <a:tailEnd/>
          </a:ln>
        </p:spPr>
        <p:txBody>
          <a:bodyPr>
            <a:spAutoFit/>
          </a:bodyPr>
          <a:lstStyle/>
          <a:p>
            <a:r>
              <a:rPr lang="en-US" altLang="zh-CN" sz="2400" b="1">
                <a:solidFill>
                  <a:srgbClr val="7030A0"/>
                </a:solidFill>
              </a:rPr>
              <a:t>        </a:t>
            </a:r>
            <a:r>
              <a:rPr lang="zh-CN" altLang="en-US" sz="2400" b="1">
                <a:solidFill>
                  <a:srgbClr val="7030A0"/>
                </a:solidFill>
              </a:rPr>
              <a:t>支部委员会一般</a:t>
            </a:r>
            <a:r>
              <a:rPr lang="zh-CN" altLang="en-US" sz="2400" b="1" u="sng">
                <a:solidFill>
                  <a:srgbClr val="FF0000"/>
                </a:solidFill>
              </a:rPr>
              <a:t>每月</a:t>
            </a:r>
            <a:r>
              <a:rPr lang="zh-CN" altLang="en-US" sz="2400" b="1">
                <a:solidFill>
                  <a:srgbClr val="7030A0"/>
                </a:solidFill>
              </a:rPr>
              <a:t>召开一次，根据需要也可以随时召开</a:t>
            </a:r>
            <a:r>
              <a:rPr lang="zh-CN" altLang="en-US" sz="2400" b="1">
                <a:solidFill>
                  <a:srgbClr val="7030A0"/>
                </a:solidFill>
                <a:sym typeface="Arial" charset="0"/>
              </a:rPr>
              <a:t>。</a:t>
            </a:r>
            <a:endParaRPr lang="zh-CN" altLang="en-US" sz="2400" b="1">
              <a:solidFill>
                <a:srgbClr val="002060"/>
              </a:solidFill>
            </a:endParaRPr>
          </a:p>
        </p:txBody>
      </p:sp>
      <p:sp>
        <p:nvSpPr>
          <p:cNvPr id="155661" name="TextBox 14"/>
          <p:cNvSpPr txBox="1">
            <a:spLocks noChangeArrowheads="1"/>
          </p:cNvSpPr>
          <p:nvPr/>
        </p:nvSpPr>
        <p:spPr bwMode="auto">
          <a:xfrm>
            <a:off x="1042988" y="2022475"/>
            <a:ext cx="3948112" cy="498475"/>
          </a:xfrm>
          <a:prstGeom prst="rect">
            <a:avLst/>
          </a:prstGeom>
          <a:noFill/>
          <a:ln w="9525">
            <a:noFill/>
            <a:miter lim="800000"/>
            <a:headEnd/>
            <a:tailEnd/>
          </a:ln>
        </p:spPr>
        <p:txBody>
          <a:bodyPr>
            <a:spAutoFit/>
          </a:bodyPr>
          <a:lstStyle/>
          <a:p>
            <a:pPr>
              <a:lnSpc>
                <a:spcPct val="110000"/>
              </a:lnSpc>
            </a:pPr>
            <a:r>
              <a:rPr lang="zh-CN" altLang="en-US" sz="2400" b="1">
                <a:solidFill>
                  <a:srgbClr val="002060"/>
                </a:solidFill>
                <a:latin typeface="宋体" charset="-122"/>
              </a:rPr>
              <a:t>支部委员会有关规定：</a:t>
            </a:r>
          </a:p>
        </p:txBody>
      </p:sp>
      <p:sp>
        <p:nvSpPr>
          <p:cNvPr id="18" name="TextBox 17"/>
          <p:cNvSpPr txBox="1">
            <a:spLocks noChangeArrowheads="1"/>
          </p:cNvSpPr>
          <p:nvPr/>
        </p:nvSpPr>
        <p:spPr bwMode="auto">
          <a:xfrm>
            <a:off x="1439863" y="3833813"/>
            <a:ext cx="5776912" cy="1198562"/>
          </a:xfrm>
          <a:prstGeom prst="rect">
            <a:avLst/>
          </a:prstGeom>
          <a:noFill/>
          <a:ln w="9525">
            <a:noFill/>
            <a:miter lim="800000"/>
            <a:headEnd/>
            <a:tailEnd/>
          </a:ln>
        </p:spPr>
        <p:txBody>
          <a:bodyPr>
            <a:spAutoFit/>
          </a:bodyPr>
          <a:lstStyle/>
          <a:p>
            <a:r>
              <a:rPr lang="zh-CN" altLang="en-US" sz="2400" b="1">
                <a:solidFill>
                  <a:srgbClr val="7030A0"/>
                </a:solidFill>
              </a:rPr>
              <a:t>       党支部委员会会议必须有</a:t>
            </a:r>
            <a:r>
              <a:rPr lang="zh-CN" altLang="en-US" sz="2400" b="1" u="sng">
                <a:solidFill>
                  <a:srgbClr val="FF0000"/>
                </a:solidFill>
              </a:rPr>
              <a:t>半数以上</a:t>
            </a:r>
            <a:r>
              <a:rPr lang="zh-CN" altLang="en-US" sz="2400" b="1">
                <a:solidFill>
                  <a:srgbClr val="7030A0"/>
                </a:solidFill>
              </a:rPr>
              <a:t>委员到会方可进行。重要事项提交党员大会决定前，一般应当经支部委员会会议讨论。</a:t>
            </a:r>
          </a:p>
        </p:txBody>
      </p:sp>
      <p:pic>
        <p:nvPicPr>
          <p:cNvPr id="155663" name="Picture 2" descr="http://p2.so.qhmsg.com/bdr/_240_/t01eed3995997039b57.jpg"/>
          <p:cNvPicPr>
            <a:picLocks noChangeAspect="1" noChangeArrowheads="1"/>
          </p:cNvPicPr>
          <p:nvPr/>
        </p:nvPicPr>
        <p:blipFill>
          <a:blip r:embed="rId6"/>
          <a:srcRect/>
          <a:stretch>
            <a:fillRect/>
          </a:stretch>
        </p:blipFill>
        <p:spPr bwMode="auto">
          <a:xfrm>
            <a:off x="7669213" y="2401888"/>
            <a:ext cx="3741737" cy="2543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3"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ltLang="zh-CN" b="1" dirty="0">
              <a:solidFill>
                <a:schemeClr val="folHlink"/>
              </a:solidFill>
              <a:latin typeface="Arial" panose="020B0604020202020204" pitchFamily="34" charset="0"/>
              <a:sym typeface="Arial" panose="020B0604020202020204" pitchFamily="34" charset="0"/>
            </a:endParaRPr>
          </a:p>
          <a:p>
            <a:pPr fontAlgn="auto">
              <a:spcBef>
                <a:spcPts val="0"/>
              </a:spcBef>
              <a:spcAft>
                <a:spcPts val="0"/>
              </a:spcAft>
              <a:defRPr/>
            </a:pPr>
            <a:endParaRPr lang="en-US" altLang="zh-CN" b="1" dirty="0">
              <a:solidFill>
                <a:schemeClr val="folHlink"/>
              </a:solidFill>
              <a:latin typeface="Arial" panose="020B0604020202020204" pitchFamily="34" charset="0"/>
              <a:sym typeface="Arial" panose="020B0604020202020204" pitchFamily="34" charset="0"/>
            </a:endParaRPr>
          </a:p>
          <a:p>
            <a:pPr fontAlgn="auto">
              <a:spcBef>
                <a:spcPts val="0"/>
              </a:spcBef>
              <a:spcAft>
                <a:spcPts val="0"/>
              </a:spcAft>
              <a:defRPr/>
            </a:pPr>
            <a:endParaRPr lang="en-US" altLang="zh-CN" b="1" dirty="0">
              <a:solidFill>
                <a:schemeClr val="folHlink"/>
              </a:solidFill>
              <a:latin typeface="Arial" panose="020B0604020202020204" pitchFamily="34" charset="0"/>
              <a:sym typeface="Arial" panose="020B0604020202020204" pitchFamily="34" charset="0"/>
            </a:endParaRPr>
          </a:p>
          <a:p>
            <a:pPr fontAlgn="auto">
              <a:spcBef>
                <a:spcPts val="0"/>
              </a:spcBef>
              <a:spcAft>
                <a:spcPts val="0"/>
              </a:spcAft>
              <a:defRPr/>
            </a:pPr>
            <a:r>
              <a:rPr lang="en-US" altLang="zh-CN" b="1" dirty="0">
                <a:solidFill>
                  <a:schemeClr val="folHlink"/>
                </a:solidFill>
                <a:latin typeface="Arial" panose="020B0604020202020204" pitchFamily="34" charset="0"/>
                <a:sym typeface="Arial" panose="020B0604020202020204" pitchFamily="34" charset="0"/>
              </a:rPr>
              <a:t>                </a:t>
            </a:r>
            <a:endParaRPr lang="zh-CN" altLang="en-US" dirty="0">
              <a:latin typeface="Arial" panose="020B0604020202020204" pitchFamily="34" charset="0"/>
            </a:endParaRPr>
          </a:p>
        </p:txBody>
      </p:sp>
      <p:pic>
        <p:nvPicPr>
          <p:cNvPr id="156677" name="Picture 4" descr="C:\Documents and Settings\Administrator\桌面\图片\党1.png"/>
          <p:cNvPicPr>
            <a:picLocks noChangeAspect="1" noChangeArrowheads="1"/>
          </p:cNvPicPr>
          <p:nvPr/>
        </p:nvPicPr>
        <p:blipFill>
          <a:blip r:embed="rId5"/>
          <a:srcRect/>
          <a:stretch>
            <a:fillRect/>
          </a:stretch>
        </p:blipFill>
        <p:spPr bwMode="auto">
          <a:xfrm>
            <a:off x="0" y="0"/>
            <a:ext cx="1244600" cy="1154113"/>
          </a:xfrm>
          <a:prstGeom prst="rect">
            <a:avLst/>
          </a:prstGeom>
          <a:noFill/>
          <a:ln w="9525">
            <a:noFill/>
            <a:miter lim="800000"/>
            <a:headEnd/>
            <a:tailEnd/>
          </a:ln>
        </p:spPr>
      </p:pic>
      <p:sp>
        <p:nvSpPr>
          <p:cNvPr id="156678"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0FA6C444-6718-464C-A5A1-0D40A40914A9}" type="slidenum">
              <a:rPr lang="zh-CN" altLang="en-US"/>
              <a:pPr>
                <a:defRPr/>
              </a:pPr>
              <a:t>38</a:t>
            </a:fld>
            <a:endParaRPr lang="zh-CN" altLang="en-US"/>
          </a:p>
        </p:txBody>
      </p:sp>
      <p:sp>
        <p:nvSpPr>
          <p:cNvPr id="156681" name="矩形 19"/>
          <p:cNvSpPr>
            <a:spLocks noChangeArrowheads="1"/>
          </p:cNvSpPr>
          <p:nvPr/>
        </p:nvSpPr>
        <p:spPr bwMode="auto">
          <a:xfrm>
            <a:off x="3119438" y="684213"/>
            <a:ext cx="3690937"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支部委员会</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第二节</a:t>
            </a:r>
            <a:endParaRPr lang="zh-CN" altLang="en-US" sz="2400" noProof="1">
              <a:latin typeface="楷体" panose="02010609060101010101" pitchFamily="49" charset="-122"/>
              <a:ea typeface="楷体" panose="02010609060101010101" pitchFamily="49" charset="-122"/>
              <a:sym typeface="+mn-ea"/>
            </a:endParaRPr>
          </a:p>
        </p:txBody>
      </p:sp>
      <p:sp>
        <p:nvSpPr>
          <p:cNvPr id="156683"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onstantia" pitchFamily="18" charset="0"/>
              </a:rPr>
              <a:t>         </a:t>
            </a:r>
            <a:endParaRPr lang="zh-CN" altLang="en-US">
              <a:latin typeface="Constantia" pitchFamily="18" charset="0"/>
            </a:endParaRPr>
          </a:p>
        </p:txBody>
      </p:sp>
      <p:sp>
        <p:nvSpPr>
          <p:cNvPr id="156684" name="TextBox 16"/>
          <p:cNvSpPr txBox="1">
            <a:spLocks noChangeArrowheads="1"/>
          </p:cNvSpPr>
          <p:nvPr/>
        </p:nvSpPr>
        <p:spPr bwMode="auto">
          <a:xfrm>
            <a:off x="1022350" y="2452688"/>
            <a:ext cx="9024938" cy="2678112"/>
          </a:xfrm>
          <a:prstGeom prst="rect">
            <a:avLst/>
          </a:prstGeom>
          <a:noFill/>
          <a:ln w="9525">
            <a:noFill/>
            <a:miter lim="800000"/>
            <a:headEnd/>
            <a:tailEnd/>
          </a:ln>
        </p:spPr>
        <p:txBody>
          <a:bodyPr>
            <a:spAutoFit/>
          </a:bodyPr>
          <a:lstStyle/>
          <a:p>
            <a:endParaRPr lang="en-US" altLang="zh-CN" sz="2400" b="1">
              <a:solidFill>
                <a:srgbClr val="7030A0"/>
              </a:solidFill>
            </a:endParaRPr>
          </a:p>
          <a:p>
            <a:endParaRPr lang="zh-CN" altLang="en-US" sz="2400"/>
          </a:p>
          <a:p>
            <a:r>
              <a:rPr lang="zh-CN" altLang="en-US" sz="2400" b="1">
                <a:solidFill>
                  <a:srgbClr val="0070C0"/>
                </a:solidFill>
                <a:sym typeface="Arial" charset="0"/>
              </a:rPr>
              <a:t>     </a:t>
            </a:r>
            <a:endParaRPr lang="en-US" altLang="zh-CN" sz="2400" b="1">
              <a:solidFill>
                <a:srgbClr val="0070C0"/>
              </a:solidFill>
              <a:sym typeface="Arial" charset="0"/>
            </a:endParaRPr>
          </a:p>
          <a:p>
            <a:endParaRPr lang="zh-CN" altLang="en-US" sz="2400" b="1">
              <a:solidFill>
                <a:srgbClr val="0070C0"/>
              </a:solidFill>
              <a:sym typeface="Arial" charset="0"/>
            </a:endParaRPr>
          </a:p>
          <a:p>
            <a:endParaRPr lang="en-US" altLang="zh-CN" sz="2400" b="1">
              <a:solidFill>
                <a:srgbClr val="0070C0"/>
              </a:solidFill>
              <a:sym typeface="Arial" charset="0"/>
            </a:endParaRPr>
          </a:p>
          <a:p>
            <a:endParaRPr lang="zh-CN" altLang="en-US" sz="2400" b="1">
              <a:solidFill>
                <a:srgbClr val="0070C0"/>
              </a:solidFill>
              <a:sym typeface="Arial" charset="0"/>
            </a:endParaRPr>
          </a:p>
          <a:p>
            <a:endParaRPr lang="zh-CN" altLang="en-US" sz="2400" b="1">
              <a:solidFill>
                <a:srgbClr val="002060"/>
              </a:solidFill>
            </a:endParaRPr>
          </a:p>
        </p:txBody>
      </p:sp>
      <p:sp>
        <p:nvSpPr>
          <p:cNvPr id="156685" name="TextBox 14"/>
          <p:cNvSpPr txBox="1">
            <a:spLocks noChangeArrowheads="1"/>
          </p:cNvSpPr>
          <p:nvPr/>
        </p:nvSpPr>
        <p:spPr bwMode="auto">
          <a:xfrm>
            <a:off x="1042988" y="2022475"/>
            <a:ext cx="3948112" cy="498475"/>
          </a:xfrm>
          <a:prstGeom prst="rect">
            <a:avLst/>
          </a:prstGeom>
          <a:noFill/>
          <a:ln w="9525">
            <a:noFill/>
            <a:miter lim="800000"/>
            <a:headEnd/>
            <a:tailEnd/>
          </a:ln>
        </p:spPr>
        <p:txBody>
          <a:bodyPr>
            <a:spAutoFit/>
          </a:bodyPr>
          <a:lstStyle/>
          <a:p>
            <a:pPr>
              <a:lnSpc>
                <a:spcPct val="110000"/>
              </a:lnSpc>
            </a:pPr>
            <a:r>
              <a:rPr lang="zh-CN" altLang="en-US" sz="2400" b="1">
                <a:solidFill>
                  <a:srgbClr val="002060"/>
                </a:solidFill>
                <a:latin typeface="宋体" charset="-122"/>
              </a:rPr>
              <a:t>支部委员会会议内容：</a:t>
            </a:r>
          </a:p>
        </p:txBody>
      </p:sp>
      <p:sp>
        <p:nvSpPr>
          <p:cNvPr id="26" name="Text Box 8"/>
          <p:cNvSpPr txBox="1">
            <a:spLocks noChangeArrowheads="1"/>
          </p:cNvSpPr>
          <p:nvPr/>
        </p:nvSpPr>
        <p:spPr bwMode="auto">
          <a:xfrm>
            <a:off x="1133475" y="3711575"/>
            <a:ext cx="9774238" cy="708025"/>
          </a:xfrm>
          <a:prstGeom prst="rect">
            <a:avLst/>
          </a:prstGeom>
          <a:noFill/>
          <a:ln w="9525">
            <a:noFill/>
            <a:miter lim="800000"/>
            <a:headEnd/>
            <a:tailEnd/>
          </a:ln>
        </p:spPr>
        <p:txBody>
          <a:bodyPr>
            <a:spAutoFit/>
          </a:bodyPr>
          <a:lstStyle/>
          <a:p>
            <a:r>
              <a:rPr lang="zh-CN" altLang="en-US" sz="2000" b="1">
                <a:solidFill>
                  <a:schemeClr val="accent2"/>
                </a:solidFill>
                <a:sym typeface="Arial" charset="0"/>
              </a:rPr>
              <a:t>定期召开支部委员会民主生活会，开展批评与自我批评；讨论制定支部工作计划和重要活动安排、讨论修改支部工作总结和报告；</a:t>
            </a:r>
          </a:p>
        </p:txBody>
      </p:sp>
      <p:sp>
        <p:nvSpPr>
          <p:cNvPr id="27" name="Text Box 7"/>
          <p:cNvSpPr txBox="1">
            <a:spLocks noChangeArrowheads="1"/>
          </p:cNvSpPr>
          <p:nvPr/>
        </p:nvSpPr>
        <p:spPr bwMode="auto">
          <a:xfrm>
            <a:off x="1108075" y="2965450"/>
            <a:ext cx="9617075" cy="701675"/>
          </a:xfrm>
          <a:prstGeom prst="rect">
            <a:avLst/>
          </a:prstGeom>
          <a:noFill/>
          <a:ln w="9525">
            <a:noFill/>
            <a:miter lim="800000"/>
            <a:headEnd/>
            <a:tailEnd/>
          </a:ln>
        </p:spPr>
        <p:txBody>
          <a:bodyPr>
            <a:spAutoFit/>
          </a:bodyPr>
          <a:lstStyle/>
          <a:p>
            <a:r>
              <a:rPr lang="zh-CN" altLang="en-US" sz="2000" b="1">
                <a:solidFill>
                  <a:schemeClr val="accent2"/>
                </a:solidFill>
                <a:sym typeface="Arial" charset="0"/>
              </a:rPr>
              <a:t>学习重要文件、资料；讨论研究贯彻执行党的路线、方针、政策和上级党组织的指示、决议和措施；</a:t>
            </a:r>
            <a:endParaRPr lang="zh-CN" altLang="en-US">
              <a:solidFill>
                <a:schemeClr val="accent2"/>
              </a:solidFill>
            </a:endParaRPr>
          </a:p>
        </p:txBody>
      </p:sp>
      <p:sp>
        <p:nvSpPr>
          <p:cNvPr id="28" name="Text Box 9"/>
          <p:cNvSpPr txBox="1">
            <a:spLocks noChangeArrowheads="1"/>
          </p:cNvSpPr>
          <p:nvPr/>
        </p:nvSpPr>
        <p:spPr bwMode="auto">
          <a:xfrm>
            <a:off x="1112838" y="4548188"/>
            <a:ext cx="7702550" cy="400050"/>
          </a:xfrm>
          <a:prstGeom prst="rect">
            <a:avLst/>
          </a:prstGeom>
          <a:noFill/>
          <a:ln w="9525">
            <a:noFill/>
            <a:miter lim="800000"/>
            <a:headEnd/>
            <a:tailEnd/>
          </a:ln>
        </p:spPr>
        <p:txBody>
          <a:bodyPr>
            <a:spAutoFit/>
          </a:bodyPr>
          <a:lstStyle/>
          <a:p>
            <a:r>
              <a:rPr lang="zh-CN" altLang="en-US" sz="2000" b="1">
                <a:solidFill>
                  <a:schemeClr val="accent2"/>
                </a:solidFill>
                <a:sym typeface="Arial" charset="0"/>
              </a:rPr>
              <a:t>讨论研究党员教育、管理的措施，发展党员以及对党员的奖惩问题；</a:t>
            </a:r>
          </a:p>
        </p:txBody>
      </p:sp>
      <p:sp>
        <p:nvSpPr>
          <p:cNvPr id="29" name="Text Box 11"/>
          <p:cNvSpPr txBox="1">
            <a:spLocks noChangeArrowheads="1"/>
          </p:cNvSpPr>
          <p:nvPr/>
        </p:nvSpPr>
        <p:spPr bwMode="auto">
          <a:xfrm>
            <a:off x="1141413" y="4973638"/>
            <a:ext cx="9572625" cy="708025"/>
          </a:xfrm>
          <a:prstGeom prst="rect">
            <a:avLst/>
          </a:prstGeom>
          <a:noFill/>
          <a:ln w="9525">
            <a:noFill/>
            <a:miter lim="800000"/>
            <a:headEnd/>
            <a:tailEnd/>
          </a:ln>
        </p:spPr>
        <p:txBody>
          <a:bodyPr>
            <a:spAutoFit/>
          </a:bodyPr>
          <a:lstStyle/>
          <a:p>
            <a:r>
              <a:rPr lang="zh-CN" altLang="en-US" sz="2000" b="1">
                <a:solidFill>
                  <a:schemeClr val="accent2"/>
                </a:solidFill>
                <a:sym typeface="Arial" charset="0"/>
              </a:rPr>
              <a:t>研究讨论群众工作，包括群众的思想政治工作，以及工会、共青团工作中的有关问题；其他需要支委会讨论的问题。</a:t>
            </a:r>
          </a:p>
        </p:txBody>
      </p:sp>
      <p:grpSp>
        <p:nvGrpSpPr>
          <p:cNvPr id="30" name="Group 21"/>
          <p:cNvGrpSpPr>
            <a:grpSpLocks/>
          </p:cNvGrpSpPr>
          <p:nvPr/>
        </p:nvGrpSpPr>
        <p:grpSpPr bwMode="auto">
          <a:xfrm>
            <a:off x="706438" y="3087688"/>
            <a:ext cx="288925" cy="168275"/>
            <a:chOff x="0" y="0"/>
            <a:chExt cx="262" cy="262"/>
          </a:xfrm>
        </p:grpSpPr>
        <p:sp>
          <p:nvSpPr>
            <p:cNvPr id="31" name="Oval 22"/>
            <p:cNvSpPr>
              <a:spLocks noChangeArrowheads="1"/>
            </p:cNvSpPr>
            <p:nvPr/>
          </p:nvSpPr>
          <p:spPr bwMode="auto">
            <a:xfrm>
              <a:off x="0" y="0"/>
              <a:ext cx="262" cy="262"/>
            </a:xfrm>
            <a:prstGeom prst="ellipse">
              <a:avLst/>
            </a:prstGeom>
            <a:gradFill rotWithShape="1">
              <a:gsLst>
                <a:gs pos="0">
                  <a:schemeClr val="accent1"/>
                </a:gs>
                <a:gs pos="100000">
                  <a:schemeClr val="accent1">
                    <a:gamma/>
                    <a:shade val="46275"/>
                    <a:invGamma/>
                  </a:schemeClr>
                </a:gs>
              </a:gsLst>
              <a:lin ang="5400000" scaled="1"/>
            </a:gradFill>
            <a:ln w="12700">
              <a:solidFill>
                <a:srgbClr val="F8F8F8"/>
              </a:solidFill>
              <a:round/>
            </a:ln>
            <a:effectLst>
              <a:outerShdw dist="35921" dir="2700000" algn="ctr" rotWithShape="0">
                <a:srgbClr val="1C1C1C">
                  <a:alpha val="50000"/>
                </a:srgbClr>
              </a:outerShdw>
            </a:effectLst>
          </p:spPr>
          <p:txBody>
            <a:bodyPr wrap="none" anchor="ctr"/>
            <a:lstStyle/>
            <a:p>
              <a:pPr fontAlgn="auto">
                <a:spcBef>
                  <a:spcPts val="0"/>
                </a:spcBef>
                <a:spcAft>
                  <a:spcPts val="0"/>
                </a:spcAft>
                <a:defRPr/>
              </a:pPr>
              <a:endParaRPr lang="ko-KR" altLang="en-US">
                <a:latin typeface="Arial" panose="020B0604020202020204" pitchFamily="34" charset="0"/>
                <a:ea typeface="Gulim" panose="020B0600000101010101" pitchFamily="34" charset="-127"/>
              </a:endParaRPr>
            </a:p>
          </p:txBody>
        </p:sp>
        <p:sp>
          <p:nvSpPr>
            <p:cNvPr id="32" name="Oval 23"/>
            <p:cNvSpPr>
              <a:spLocks noChangeArrowheads="1"/>
            </p:cNvSpPr>
            <p:nvPr/>
          </p:nvSpPr>
          <p:spPr bwMode="auto">
            <a:xfrm>
              <a:off x="22" y="22"/>
              <a:ext cx="217" cy="218"/>
            </a:xfrm>
            <a:prstGeom prst="ellipse">
              <a:avLst/>
            </a:prstGeom>
            <a:gradFill rotWithShape="1">
              <a:gsLst>
                <a:gs pos="0">
                  <a:schemeClr val="accent1"/>
                </a:gs>
                <a:gs pos="100000">
                  <a:schemeClr val="accent1">
                    <a:gamma/>
                    <a:shade val="46275"/>
                    <a:invGamma/>
                  </a:schemeClr>
                </a:gs>
              </a:gsLst>
              <a:lin ang="5400000" scaled="1"/>
            </a:gradFill>
            <a:ln w="9525">
              <a:noFill/>
              <a:round/>
            </a:ln>
          </p:spPr>
          <p:txBody>
            <a:bodyPr wrap="none" anchor="ctr"/>
            <a:lstStyle/>
            <a:p>
              <a:pPr fontAlgn="auto">
                <a:spcBef>
                  <a:spcPts val="0"/>
                </a:spcBef>
                <a:spcAft>
                  <a:spcPts val="0"/>
                </a:spcAft>
                <a:defRPr/>
              </a:pPr>
              <a:endParaRPr lang="ko-KR" altLang="en-US">
                <a:latin typeface="Arial" panose="020B0604020202020204" pitchFamily="34" charset="0"/>
                <a:ea typeface="Gulim" panose="020B0600000101010101" pitchFamily="34" charset="-127"/>
              </a:endParaRPr>
            </a:p>
          </p:txBody>
        </p:sp>
      </p:grpSp>
      <p:grpSp>
        <p:nvGrpSpPr>
          <p:cNvPr id="33" name="Group 21"/>
          <p:cNvGrpSpPr>
            <a:grpSpLocks/>
          </p:cNvGrpSpPr>
          <p:nvPr/>
        </p:nvGrpSpPr>
        <p:grpSpPr bwMode="auto">
          <a:xfrm>
            <a:off x="695325" y="3830638"/>
            <a:ext cx="288925" cy="168275"/>
            <a:chOff x="0" y="0"/>
            <a:chExt cx="262" cy="262"/>
          </a:xfrm>
        </p:grpSpPr>
        <p:sp>
          <p:nvSpPr>
            <p:cNvPr id="34" name="Oval 22"/>
            <p:cNvSpPr>
              <a:spLocks noChangeArrowheads="1"/>
            </p:cNvSpPr>
            <p:nvPr/>
          </p:nvSpPr>
          <p:spPr bwMode="auto">
            <a:xfrm>
              <a:off x="0" y="0"/>
              <a:ext cx="262" cy="262"/>
            </a:xfrm>
            <a:prstGeom prst="ellipse">
              <a:avLst/>
            </a:prstGeom>
            <a:gradFill rotWithShape="1">
              <a:gsLst>
                <a:gs pos="0">
                  <a:schemeClr val="accent1"/>
                </a:gs>
                <a:gs pos="100000">
                  <a:schemeClr val="accent1">
                    <a:gamma/>
                    <a:shade val="46275"/>
                    <a:invGamma/>
                  </a:schemeClr>
                </a:gs>
              </a:gsLst>
              <a:lin ang="5400000" scaled="1"/>
            </a:gradFill>
            <a:ln w="12700">
              <a:solidFill>
                <a:srgbClr val="F8F8F8"/>
              </a:solidFill>
              <a:round/>
            </a:ln>
            <a:effectLst>
              <a:outerShdw dist="35921" dir="2700000" algn="ctr" rotWithShape="0">
                <a:srgbClr val="1C1C1C">
                  <a:alpha val="50000"/>
                </a:srgbClr>
              </a:outerShdw>
            </a:effectLst>
          </p:spPr>
          <p:txBody>
            <a:bodyPr wrap="none" anchor="ctr"/>
            <a:lstStyle/>
            <a:p>
              <a:pPr fontAlgn="auto">
                <a:spcBef>
                  <a:spcPts val="0"/>
                </a:spcBef>
                <a:spcAft>
                  <a:spcPts val="0"/>
                </a:spcAft>
                <a:defRPr/>
              </a:pPr>
              <a:endParaRPr lang="ko-KR" altLang="en-US">
                <a:latin typeface="Arial" panose="020B0604020202020204" pitchFamily="34" charset="0"/>
                <a:ea typeface="Gulim" panose="020B0600000101010101" pitchFamily="34" charset="-127"/>
              </a:endParaRPr>
            </a:p>
          </p:txBody>
        </p:sp>
        <p:sp>
          <p:nvSpPr>
            <p:cNvPr id="35" name="Oval 23"/>
            <p:cNvSpPr>
              <a:spLocks noChangeArrowheads="1"/>
            </p:cNvSpPr>
            <p:nvPr/>
          </p:nvSpPr>
          <p:spPr bwMode="auto">
            <a:xfrm>
              <a:off x="22" y="22"/>
              <a:ext cx="217" cy="218"/>
            </a:xfrm>
            <a:prstGeom prst="ellipse">
              <a:avLst/>
            </a:prstGeom>
            <a:gradFill rotWithShape="1">
              <a:gsLst>
                <a:gs pos="0">
                  <a:schemeClr val="accent1"/>
                </a:gs>
                <a:gs pos="100000">
                  <a:schemeClr val="accent1">
                    <a:gamma/>
                    <a:shade val="46275"/>
                    <a:invGamma/>
                  </a:schemeClr>
                </a:gs>
              </a:gsLst>
              <a:lin ang="5400000" scaled="1"/>
            </a:gradFill>
            <a:ln w="9525">
              <a:noFill/>
              <a:round/>
            </a:ln>
          </p:spPr>
          <p:txBody>
            <a:bodyPr wrap="none" anchor="ctr"/>
            <a:lstStyle/>
            <a:p>
              <a:pPr fontAlgn="auto">
                <a:spcBef>
                  <a:spcPts val="0"/>
                </a:spcBef>
                <a:spcAft>
                  <a:spcPts val="0"/>
                </a:spcAft>
                <a:defRPr/>
              </a:pPr>
              <a:endParaRPr lang="ko-KR" altLang="en-US">
                <a:latin typeface="Arial" panose="020B0604020202020204" pitchFamily="34" charset="0"/>
                <a:ea typeface="Gulim" panose="020B0600000101010101" pitchFamily="34" charset="-127"/>
              </a:endParaRPr>
            </a:p>
          </p:txBody>
        </p:sp>
      </p:grpSp>
      <p:grpSp>
        <p:nvGrpSpPr>
          <p:cNvPr id="36" name="Group 21"/>
          <p:cNvGrpSpPr>
            <a:grpSpLocks/>
          </p:cNvGrpSpPr>
          <p:nvPr/>
        </p:nvGrpSpPr>
        <p:grpSpPr bwMode="auto">
          <a:xfrm>
            <a:off x="738188" y="4614863"/>
            <a:ext cx="288925" cy="168275"/>
            <a:chOff x="0" y="0"/>
            <a:chExt cx="262" cy="262"/>
          </a:xfrm>
        </p:grpSpPr>
        <p:sp>
          <p:nvSpPr>
            <p:cNvPr id="37" name="Oval 22"/>
            <p:cNvSpPr>
              <a:spLocks noChangeArrowheads="1"/>
            </p:cNvSpPr>
            <p:nvPr/>
          </p:nvSpPr>
          <p:spPr bwMode="auto">
            <a:xfrm>
              <a:off x="0" y="0"/>
              <a:ext cx="262" cy="262"/>
            </a:xfrm>
            <a:prstGeom prst="ellipse">
              <a:avLst/>
            </a:prstGeom>
            <a:gradFill rotWithShape="1">
              <a:gsLst>
                <a:gs pos="0">
                  <a:schemeClr val="accent1"/>
                </a:gs>
                <a:gs pos="100000">
                  <a:schemeClr val="accent1">
                    <a:gamma/>
                    <a:shade val="46275"/>
                    <a:invGamma/>
                  </a:schemeClr>
                </a:gs>
              </a:gsLst>
              <a:lin ang="5400000" scaled="1"/>
            </a:gradFill>
            <a:ln w="12700">
              <a:solidFill>
                <a:srgbClr val="F8F8F8"/>
              </a:solidFill>
              <a:round/>
            </a:ln>
            <a:effectLst>
              <a:outerShdw dist="35921" dir="2700000" algn="ctr" rotWithShape="0">
                <a:srgbClr val="1C1C1C">
                  <a:alpha val="50000"/>
                </a:srgbClr>
              </a:outerShdw>
            </a:effectLst>
          </p:spPr>
          <p:txBody>
            <a:bodyPr wrap="none" anchor="ctr"/>
            <a:lstStyle/>
            <a:p>
              <a:pPr fontAlgn="auto">
                <a:spcBef>
                  <a:spcPts val="0"/>
                </a:spcBef>
                <a:spcAft>
                  <a:spcPts val="0"/>
                </a:spcAft>
                <a:defRPr/>
              </a:pPr>
              <a:endParaRPr lang="ko-KR" altLang="en-US">
                <a:latin typeface="Arial" panose="020B0604020202020204" pitchFamily="34" charset="0"/>
                <a:ea typeface="Gulim" panose="020B0600000101010101" pitchFamily="34" charset="-127"/>
              </a:endParaRPr>
            </a:p>
          </p:txBody>
        </p:sp>
        <p:sp>
          <p:nvSpPr>
            <p:cNvPr id="38" name="Oval 23"/>
            <p:cNvSpPr>
              <a:spLocks noChangeArrowheads="1"/>
            </p:cNvSpPr>
            <p:nvPr/>
          </p:nvSpPr>
          <p:spPr bwMode="auto">
            <a:xfrm>
              <a:off x="22" y="22"/>
              <a:ext cx="217" cy="218"/>
            </a:xfrm>
            <a:prstGeom prst="ellipse">
              <a:avLst/>
            </a:prstGeom>
            <a:gradFill rotWithShape="1">
              <a:gsLst>
                <a:gs pos="0">
                  <a:schemeClr val="accent1"/>
                </a:gs>
                <a:gs pos="100000">
                  <a:schemeClr val="accent1">
                    <a:gamma/>
                    <a:shade val="46275"/>
                    <a:invGamma/>
                  </a:schemeClr>
                </a:gs>
              </a:gsLst>
              <a:lin ang="5400000" scaled="1"/>
            </a:gradFill>
            <a:ln w="9525">
              <a:noFill/>
              <a:round/>
            </a:ln>
          </p:spPr>
          <p:txBody>
            <a:bodyPr wrap="none" anchor="ctr"/>
            <a:lstStyle/>
            <a:p>
              <a:pPr fontAlgn="auto">
                <a:spcBef>
                  <a:spcPts val="0"/>
                </a:spcBef>
                <a:spcAft>
                  <a:spcPts val="0"/>
                </a:spcAft>
                <a:defRPr/>
              </a:pPr>
              <a:endParaRPr lang="ko-KR" altLang="en-US">
                <a:latin typeface="Arial" panose="020B0604020202020204" pitchFamily="34" charset="0"/>
                <a:ea typeface="Gulim" panose="020B0600000101010101" pitchFamily="34" charset="-127"/>
              </a:endParaRPr>
            </a:p>
          </p:txBody>
        </p:sp>
      </p:grpSp>
      <p:grpSp>
        <p:nvGrpSpPr>
          <p:cNvPr id="39" name="Group 21"/>
          <p:cNvGrpSpPr>
            <a:grpSpLocks/>
          </p:cNvGrpSpPr>
          <p:nvPr/>
        </p:nvGrpSpPr>
        <p:grpSpPr bwMode="auto">
          <a:xfrm>
            <a:off x="749300" y="5099050"/>
            <a:ext cx="288925" cy="168275"/>
            <a:chOff x="0" y="0"/>
            <a:chExt cx="262" cy="262"/>
          </a:xfrm>
        </p:grpSpPr>
        <p:sp>
          <p:nvSpPr>
            <p:cNvPr id="40" name="Oval 22"/>
            <p:cNvSpPr>
              <a:spLocks noChangeArrowheads="1"/>
            </p:cNvSpPr>
            <p:nvPr/>
          </p:nvSpPr>
          <p:spPr bwMode="auto">
            <a:xfrm>
              <a:off x="0" y="0"/>
              <a:ext cx="262" cy="262"/>
            </a:xfrm>
            <a:prstGeom prst="ellipse">
              <a:avLst/>
            </a:prstGeom>
            <a:gradFill rotWithShape="1">
              <a:gsLst>
                <a:gs pos="0">
                  <a:schemeClr val="accent1"/>
                </a:gs>
                <a:gs pos="100000">
                  <a:schemeClr val="accent1">
                    <a:gamma/>
                    <a:shade val="46275"/>
                    <a:invGamma/>
                  </a:schemeClr>
                </a:gs>
              </a:gsLst>
              <a:lin ang="5400000" scaled="1"/>
            </a:gradFill>
            <a:ln w="12700">
              <a:solidFill>
                <a:srgbClr val="F8F8F8"/>
              </a:solidFill>
              <a:round/>
            </a:ln>
            <a:effectLst>
              <a:outerShdw dist="35921" dir="2700000" algn="ctr" rotWithShape="0">
                <a:srgbClr val="1C1C1C">
                  <a:alpha val="50000"/>
                </a:srgbClr>
              </a:outerShdw>
            </a:effectLst>
          </p:spPr>
          <p:txBody>
            <a:bodyPr wrap="none" anchor="ctr"/>
            <a:lstStyle/>
            <a:p>
              <a:pPr fontAlgn="auto">
                <a:spcBef>
                  <a:spcPts val="0"/>
                </a:spcBef>
                <a:spcAft>
                  <a:spcPts val="0"/>
                </a:spcAft>
                <a:defRPr/>
              </a:pPr>
              <a:endParaRPr lang="ko-KR" altLang="en-US">
                <a:latin typeface="Arial" panose="020B0604020202020204" pitchFamily="34" charset="0"/>
                <a:ea typeface="Gulim" panose="020B0600000101010101" pitchFamily="34" charset="-127"/>
              </a:endParaRPr>
            </a:p>
          </p:txBody>
        </p:sp>
        <p:sp>
          <p:nvSpPr>
            <p:cNvPr id="41" name="Oval 23"/>
            <p:cNvSpPr>
              <a:spLocks noChangeArrowheads="1"/>
            </p:cNvSpPr>
            <p:nvPr/>
          </p:nvSpPr>
          <p:spPr bwMode="auto">
            <a:xfrm>
              <a:off x="22" y="22"/>
              <a:ext cx="217" cy="218"/>
            </a:xfrm>
            <a:prstGeom prst="ellipse">
              <a:avLst/>
            </a:prstGeom>
            <a:gradFill rotWithShape="1">
              <a:gsLst>
                <a:gs pos="0">
                  <a:schemeClr val="accent1"/>
                </a:gs>
                <a:gs pos="100000">
                  <a:schemeClr val="accent1">
                    <a:gamma/>
                    <a:shade val="46275"/>
                    <a:invGamma/>
                  </a:schemeClr>
                </a:gs>
              </a:gsLst>
              <a:lin ang="5400000" scaled="1"/>
            </a:gradFill>
            <a:ln w="9525">
              <a:noFill/>
              <a:round/>
            </a:ln>
          </p:spPr>
          <p:txBody>
            <a:bodyPr wrap="none" anchor="ctr"/>
            <a:lstStyle/>
            <a:p>
              <a:pPr fontAlgn="auto">
                <a:spcBef>
                  <a:spcPts val="0"/>
                </a:spcBef>
                <a:spcAft>
                  <a:spcPts val="0"/>
                </a:spcAft>
                <a:defRPr/>
              </a:pPr>
              <a:endParaRPr lang="ko-KR" altLang="en-US">
                <a:latin typeface="Arial" panose="020B0604020202020204" pitchFamily="34" charset="0"/>
                <a:ea typeface="Gulim" panose="020B0600000101010101" pitchFamily="34" charset="-127"/>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lide(fromBottom)">
                                      <p:cBhvr>
                                        <p:cTn id="7" dur="500"/>
                                        <p:tgtEl>
                                          <p:spTgt spid="26"/>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slide(fromBottom)">
                                      <p:cBhvr>
                                        <p:cTn id="11" dur="500"/>
                                        <p:tgtEl>
                                          <p:spTgt spid="27"/>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slide(fromBottom)">
                                      <p:cBhvr>
                                        <p:cTn id="15" dur="500"/>
                                        <p:tgtEl>
                                          <p:spTgt spid="28"/>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slide(fromBottom)">
                                      <p:cBhvr>
                                        <p:cTn id="19" dur="500"/>
                                        <p:tgtEl>
                                          <p:spTgt spid="29"/>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Effect transition="in" filter="fade">
                                      <p:cBhvr>
                                        <p:cTn id="25" dur="500"/>
                                        <p:tgtEl>
                                          <p:spTgt spid="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500" fill="hold"/>
                                        <p:tgtEl>
                                          <p:spTgt spid="36"/>
                                        </p:tgtEl>
                                        <p:attrNameLst>
                                          <p:attrName>ppt_w</p:attrName>
                                        </p:attrNameLst>
                                      </p:cBhvr>
                                      <p:tavLst>
                                        <p:tav tm="0">
                                          <p:val>
                                            <p:fltVal val="0"/>
                                          </p:val>
                                        </p:tav>
                                        <p:tav tm="100000">
                                          <p:val>
                                            <p:strVal val="#ppt_w"/>
                                          </p:val>
                                        </p:tav>
                                      </p:tavLst>
                                    </p:anim>
                                    <p:anim calcmode="lin" valueType="num">
                                      <p:cBhvr>
                                        <p:cTn id="36" dur="500" fill="hold"/>
                                        <p:tgtEl>
                                          <p:spTgt spid="36"/>
                                        </p:tgtEl>
                                        <p:attrNameLst>
                                          <p:attrName>ppt_h</p:attrName>
                                        </p:attrNameLst>
                                      </p:cBhvr>
                                      <p:tavLst>
                                        <p:tav tm="0">
                                          <p:val>
                                            <p:fltVal val="0"/>
                                          </p:val>
                                        </p:tav>
                                        <p:tav tm="100000">
                                          <p:val>
                                            <p:strVal val="#ppt_h"/>
                                          </p:val>
                                        </p:tav>
                                      </p:tavLst>
                                    </p:anim>
                                    <p:animEffect transition="in" filter="fade">
                                      <p:cBhvr>
                                        <p:cTn id="37" dur="500"/>
                                        <p:tgtEl>
                                          <p:spTgt spid="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57701" name="Picture 4" descr="C:\Documents and Settings\Administrator\桌面\图片\党1.png"/>
          <p:cNvPicPr>
            <a:picLocks noChangeAspect="1" noChangeArrowheads="1"/>
          </p:cNvPicPr>
          <p:nvPr/>
        </p:nvPicPr>
        <p:blipFill>
          <a:blip r:embed="rId5"/>
          <a:srcRect/>
          <a:stretch>
            <a:fillRect/>
          </a:stretch>
        </p:blipFill>
        <p:spPr bwMode="auto">
          <a:xfrm>
            <a:off x="0" y="0"/>
            <a:ext cx="1344613" cy="1246188"/>
          </a:xfrm>
          <a:prstGeom prst="rect">
            <a:avLst/>
          </a:prstGeom>
          <a:noFill/>
          <a:ln w="9525">
            <a:noFill/>
            <a:miter lim="800000"/>
            <a:headEnd/>
            <a:tailEnd/>
          </a:ln>
        </p:spPr>
      </p:pic>
      <p:sp>
        <p:nvSpPr>
          <p:cNvPr id="157702"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AAB54E20-3C4B-403E-8F11-22E909936BBC}" type="slidenum">
              <a:rPr lang="zh-CN" altLang="en-US"/>
              <a:pPr>
                <a:defRPr/>
              </a:pPr>
              <a:t>39</a:t>
            </a:fld>
            <a:endParaRPr lang="zh-CN" altLang="en-US"/>
          </a:p>
        </p:txBody>
      </p:sp>
      <p:sp>
        <p:nvSpPr>
          <p:cNvPr id="157705" name="矩形 19"/>
          <p:cNvSpPr>
            <a:spLocks noChangeArrowheads="1"/>
          </p:cNvSpPr>
          <p:nvPr/>
        </p:nvSpPr>
        <p:spPr bwMode="auto">
          <a:xfrm>
            <a:off x="3486150" y="684213"/>
            <a:ext cx="2817813"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支部委员会</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第二节</a:t>
            </a:r>
            <a:endParaRPr lang="zh-CN" altLang="en-US" sz="2400" noProof="1">
              <a:latin typeface="楷体" panose="02010609060101010101" pitchFamily="49" charset="-122"/>
              <a:ea typeface="楷体" panose="02010609060101010101" pitchFamily="49" charset="-122"/>
              <a:sym typeface="+mn-ea"/>
            </a:endParaRPr>
          </a:p>
        </p:txBody>
      </p:sp>
      <p:sp>
        <p:nvSpPr>
          <p:cNvPr id="157707"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onstantia" pitchFamily="18" charset="0"/>
              </a:rPr>
              <a:t>         </a:t>
            </a:r>
            <a:endParaRPr lang="zh-CN" altLang="en-US">
              <a:latin typeface="Constantia" pitchFamily="18" charset="0"/>
            </a:endParaRPr>
          </a:p>
        </p:txBody>
      </p:sp>
      <p:sp>
        <p:nvSpPr>
          <p:cNvPr id="157708" name="TextBox 14"/>
          <p:cNvSpPr txBox="1">
            <a:spLocks noChangeArrowheads="1"/>
          </p:cNvSpPr>
          <p:nvPr/>
        </p:nvSpPr>
        <p:spPr bwMode="auto">
          <a:xfrm>
            <a:off x="1042988" y="2022475"/>
            <a:ext cx="3948112" cy="498475"/>
          </a:xfrm>
          <a:prstGeom prst="rect">
            <a:avLst/>
          </a:prstGeom>
          <a:noFill/>
          <a:ln w="9525">
            <a:noFill/>
            <a:miter lim="800000"/>
            <a:headEnd/>
            <a:tailEnd/>
          </a:ln>
        </p:spPr>
        <p:txBody>
          <a:bodyPr>
            <a:spAutoFit/>
          </a:bodyPr>
          <a:lstStyle/>
          <a:p>
            <a:pPr>
              <a:lnSpc>
                <a:spcPct val="110000"/>
              </a:lnSpc>
            </a:pPr>
            <a:r>
              <a:rPr lang="zh-CN" altLang="en-US" sz="2400" b="1">
                <a:solidFill>
                  <a:srgbClr val="002060"/>
                </a:solidFill>
                <a:latin typeface="宋体" charset="-122"/>
              </a:rPr>
              <a:t>基本程序：</a:t>
            </a:r>
          </a:p>
        </p:txBody>
      </p:sp>
      <p:grpSp>
        <p:nvGrpSpPr>
          <p:cNvPr id="18" name="Group 2"/>
          <p:cNvGrpSpPr>
            <a:grpSpLocks/>
          </p:cNvGrpSpPr>
          <p:nvPr/>
        </p:nvGrpSpPr>
        <p:grpSpPr bwMode="auto">
          <a:xfrm>
            <a:off x="3843338" y="1484313"/>
            <a:ext cx="7442200" cy="4946650"/>
            <a:chOff x="0" y="0"/>
            <a:chExt cx="4582" cy="3265"/>
          </a:xfrm>
        </p:grpSpPr>
        <p:sp>
          <p:nvSpPr>
            <p:cNvPr id="157711" name="Rectangle 3"/>
            <p:cNvSpPr>
              <a:spLocks noChangeArrowheads="1"/>
            </p:cNvSpPr>
            <p:nvPr/>
          </p:nvSpPr>
          <p:spPr bwMode="auto">
            <a:xfrm>
              <a:off x="0" y="2540"/>
              <a:ext cx="4582" cy="570"/>
            </a:xfrm>
            <a:prstGeom prst="rect">
              <a:avLst/>
            </a:prstGeom>
            <a:gradFill rotWithShape="1">
              <a:gsLst>
                <a:gs pos="0">
                  <a:srgbClr val="080808">
                    <a:alpha val="79999"/>
                  </a:srgbClr>
                </a:gs>
                <a:gs pos="100000">
                  <a:schemeClr val="bg1">
                    <a:alpha val="0"/>
                  </a:schemeClr>
                </a:gs>
              </a:gsLst>
              <a:path path="shape">
                <a:fillToRect l="50000" t="50000" r="50000" b="50000"/>
              </a:path>
            </a:gradFill>
            <a:ln w="9525">
              <a:noFill/>
              <a:miter lim="800000"/>
              <a:headEnd/>
              <a:tailEnd/>
            </a:ln>
          </p:spPr>
          <p:txBody>
            <a:bodyPr wrap="none" anchor="ctr"/>
            <a:lstStyle/>
            <a:p>
              <a:pPr algn="ctr"/>
              <a:endParaRPr lang="zh-CN" altLang="en-US" b="1">
                <a:ea typeface="华文细黑"/>
                <a:cs typeface="华文细黑"/>
              </a:endParaRPr>
            </a:p>
          </p:txBody>
        </p:sp>
        <p:sp>
          <p:nvSpPr>
            <p:cNvPr id="157712" name="AutoShape 4"/>
            <p:cNvSpPr>
              <a:spLocks noChangeArrowheads="1"/>
            </p:cNvSpPr>
            <p:nvPr/>
          </p:nvSpPr>
          <p:spPr bwMode="auto">
            <a:xfrm>
              <a:off x="182" y="0"/>
              <a:ext cx="4196" cy="3265"/>
            </a:xfrm>
            <a:prstGeom prst="horizontalScroll">
              <a:avLst>
                <a:gd name="adj" fmla="val 12500"/>
              </a:avLst>
            </a:prstGeom>
            <a:gradFill rotWithShape="1">
              <a:gsLst>
                <a:gs pos="0">
                  <a:srgbClr val="FFCC00">
                    <a:alpha val="79999"/>
                  </a:srgbClr>
                </a:gs>
                <a:gs pos="100000">
                  <a:srgbClr val="AA8800"/>
                </a:gs>
              </a:gsLst>
              <a:path path="rect">
                <a:fillToRect r="100000" b="100000"/>
              </a:path>
            </a:gradFill>
            <a:ln w="12700">
              <a:solidFill>
                <a:srgbClr val="FF2F2F"/>
              </a:solidFill>
              <a:round/>
              <a:headEnd/>
              <a:tailEnd/>
            </a:ln>
          </p:spPr>
          <p:txBody>
            <a:bodyPr wrap="none" anchor="ctr"/>
            <a:lstStyle/>
            <a:p>
              <a:pPr algn="ctr"/>
              <a:endParaRPr lang="zh-CN" altLang="en-US">
                <a:solidFill>
                  <a:schemeClr val="bg1"/>
                </a:solidFill>
              </a:endParaRPr>
            </a:p>
          </p:txBody>
        </p:sp>
        <p:sp>
          <p:nvSpPr>
            <p:cNvPr id="157713" name="Text Box 5"/>
            <p:cNvSpPr txBox="1">
              <a:spLocks noChangeArrowheads="1"/>
            </p:cNvSpPr>
            <p:nvPr/>
          </p:nvSpPr>
          <p:spPr bwMode="auto">
            <a:xfrm>
              <a:off x="189" y="1015"/>
              <a:ext cx="379" cy="2070"/>
            </a:xfrm>
            <a:prstGeom prst="rect">
              <a:avLst/>
            </a:prstGeom>
            <a:noFill/>
            <a:ln w="9525">
              <a:noFill/>
              <a:miter lim="800000"/>
              <a:headEnd/>
              <a:tailEnd/>
            </a:ln>
          </p:spPr>
          <p:txBody>
            <a:bodyPr vert="eaVert">
              <a:spAutoFit/>
            </a:bodyPr>
            <a:lstStyle/>
            <a:p>
              <a:r>
                <a:rPr lang="zh-CN" altLang="en-US" sz="2800" b="1">
                  <a:solidFill>
                    <a:srgbClr val="FF0000"/>
                  </a:solidFill>
                </a:rPr>
                <a:t>   基  本  程  序  </a:t>
              </a:r>
              <a:endParaRPr lang="zh-CN" altLang="en-US"/>
            </a:p>
          </p:txBody>
        </p:sp>
        <p:sp>
          <p:nvSpPr>
            <p:cNvPr id="157714" name="Text Box 6"/>
            <p:cNvSpPr txBox="1">
              <a:spLocks noChangeArrowheads="1"/>
            </p:cNvSpPr>
            <p:nvPr/>
          </p:nvSpPr>
          <p:spPr bwMode="auto">
            <a:xfrm>
              <a:off x="865" y="729"/>
              <a:ext cx="114" cy="244"/>
            </a:xfrm>
            <a:prstGeom prst="rect">
              <a:avLst/>
            </a:prstGeom>
            <a:noFill/>
            <a:ln w="9525">
              <a:noFill/>
              <a:miter lim="800000"/>
              <a:headEnd/>
              <a:tailEnd/>
            </a:ln>
          </p:spPr>
          <p:txBody>
            <a:bodyPr wrap="none">
              <a:spAutoFit/>
            </a:bodyPr>
            <a:lstStyle/>
            <a:p>
              <a:endParaRPr lang="zh-CN" altLang="en-US"/>
            </a:p>
          </p:txBody>
        </p:sp>
        <p:sp>
          <p:nvSpPr>
            <p:cNvPr id="30" name="AutoShape 7"/>
            <p:cNvSpPr>
              <a:spLocks noChangeArrowheads="1"/>
            </p:cNvSpPr>
            <p:nvPr/>
          </p:nvSpPr>
          <p:spPr bwMode="auto">
            <a:xfrm>
              <a:off x="260" y="971"/>
              <a:ext cx="227" cy="227"/>
            </a:xfrm>
            <a:prstGeom prst="star5">
              <a:avLst/>
            </a:prstGeom>
            <a:solidFill>
              <a:schemeClr val="accent1"/>
            </a:solidFill>
            <a:ln w="9525">
              <a:noFill/>
              <a:miter lim="800000"/>
            </a:ln>
            <a:effectLst/>
          </p:spPr>
          <p:txBody>
            <a:bodyPr wrap="none" anchor="ctr"/>
            <a:lstStyle/>
            <a:p>
              <a:pPr algn="ctr" fontAlgn="auto">
                <a:spcBef>
                  <a:spcPts val="0"/>
                </a:spcBef>
                <a:spcAft>
                  <a:spcPts val="0"/>
                </a:spcAft>
                <a:defRPr/>
              </a:pPr>
              <a:endParaRPr lang="zh-CN" altLang="en-US">
                <a:latin typeface="Arial" panose="020B0604020202020204" pitchFamily="34" charset="0"/>
                <a:ea typeface="+mn-ea"/>
              </a:endParaRPr>
            </a:p>
          </p:txBody>
        </p:sp>
        <p:sp>
          <p:nvSpPr>
            <p:cNvPr id="31" name="AutoShape 8"/>
            <p:cNvSpPr>
              <a:spLocks noChangeArrowheads="1"/>
            </p:cNvSpPr>
            <p:nvPr/>
          </p:nvSpPr>
          <p:spPr bwMode="auto">
            <a:xfrm>
              <a:off x="269" y="2658"/>
              <a:ext cx="227" cy="225"/>
            </a:xfrm>
            <a:prstGeom prst="star5">
              <a:avLst/>
            </a:prstGeom>
            <a:solidFill>
              <a:schemeClr val="accent1"/>
            </a:solidFill>
            <a:ln w="9525">
              <a:noFill/>
              <a:miter lim="800000"/>
            </a:ln>
            <a:effectLst/>
          </p:spPr>
          <p:txBody>
            <a:bodyPr wrap="none" anchor="ctr"/>
            <a:lstStyle/>
            <a:p>
              <a:pPr algn="ctr" fontAlgn="auto">
                <a:spcBef>
                  <a:spcPts val="0"/>
                </a:spcBef>
                <a:spcAft>
                  <a:spcPts val="0"/>
                </a:spcAft>
                <a:defRPr/>
              </a:pPr>
              <a:endParaRPr lang="zh-CN" altLang="en-US">
                <a:latin typeface="Arial" panose="020B0604020202020204" pitchFamily="34" charset="0"/>
                <a:ea typeface="+mn-ea"/>
              </a:endParaRPr>
            </a:p>
          </p:txBody>
        </p:sp>
      </p:grpSp>
      <p:sp>
        <p:nvSpPr>
          <p:cNvPr id="32" name="Text Box 9"/>
          <p:cNvSpPr txBox="1">
            <a:spLocks noChangeArrowheads="1"/>
          </p:cNvSpPr>
          <p:nvPr/>
        </p:nvSpPr>
        <p:spPr bwMode="auto">
          <a:xfrm>
            <a:off x="4697413" y="2297113"/>
            <a:ext cx="5822950" cy="3662362"/>
          </a:xfrm>
          <a:prstGeom prst="rect">
            <a:avLst/>
          </a:prstGeom>
          <a:noFill/>
          <a:ln w="9525">
            <a:noFill/>
            <a:miter lim="800000"/>
          </a:ln>
        </p:spPr>
        <p:txBody>
          <a:bodyPr>
            <a:spAutoFit/>
          </a:bodyPr>
          <a:lstStyle/>
          <a:p>
            <a:pPr fontAlgn="auto">
              <a:lnSpc>
                <a:spcPct val="145000"/>
              </a:lnSpc>
              <a:spcBef>
                <a:spcPts val="0"/>
              </a:spcBef>
              <a:spcAft>
                <a:spcPts val="0"/>
              </a:spcAft>
              <a:defRPr/>
            </a:pPr>
            <a:r>
              <a:rPr lang="zh-CN" altLang="en-US" sz="2000" dirty="0">
                <a:solidFill>
                  <a:schemeClr val="accent2">
                    <a:lumMod val="50000"/>
                  </a:schemeClr>
                </a:solidFill>
                <a:latin typeface="楷体_GB2312" pitchFamily="1" charset="-122"/>
                <a:ea typeface="楷体_GB2312" pitchFamily="1" charset="-122"/>
              </a:rPr>
              <a:t>    ①会前准备。确定议题、开会时间、地点,向全体支部委员通报情况，每一位支部委员作好参加会议的准备。</a:t>
            </a:r>
          </a:p>
          <a:p>
            <a:pPr fontAlgn="auto">
              <a:lnSpc>
                <a:spcPct val="145000"/>
              </a:lnSpc>
              <a:spcBef>
                <a:spcPts val="0"/>
              </a:spcBef>
              <a:spcAft>
                <a:spcPts val="0"/>
              </a:spcAft>
              <a:defRPr/>
            </a:pPr>
            <a:r>
              <a:rPr lang="zh-CN" altLang="en-US" sz="2000" dirty="0">
                <a:solidFill>
                  <a:schemeClr val="accent2">
                    <a:lumMod val="50000"/>
                  </a:schemeClr>
                </a:solidFill>
                <a:latin typeface="楷体_GB2312" pitchFamily="1" charset="-122"/>
                <a:ea typeface="楷体_GB2312" pitchFamily="1" charset="-122"/>
              </a:rPr>
              <a:t>    ②召开会议。主持人向到会人员报告会议议题和议程，集体讨论，形成决议，对落实决定事项作出明确分工。</a:t>
            </a:r>
          </a:p>
          <a:p>
            <a:pPr fontAlgn="auto">
              <a:lnSpc>
                <a:spcPct val="145000"/>
              </a:lnSpc>
              <a:spcBef>
                <a:spcPts val="0"/>
              </a:spcBef>
              <a:spcAft>
                <a:spcPts val="0"/>
              </a:spcAft>
              <a:defRPr/>
            </a:pPr>
            <a:r>
              <a:rPr lang="zh-CN" altLang="en-US" sz="2000" dirty="0">
                <a:solidFill>
                  <a:schemeClr val="accent2">
                    <a:lumMod val="50000"/>
                  </a:schemeClr>
                </a:solidFill>
                <a:latin typeface="楷体_GB2312" pitchFamily="1" charset="-122"/>
                <a:ea typeface="楷体_GB2312" pitchFamily="1" charset="-122"/>
              </a:rPr>
              <a:t>    ③整理支委会作出的决议或决定及会议记录，及时存档备查。</a:t>
            </a:r>
            <a:endParaRPr lang="zh-CN" altLang="en-US" dirty="0">
              <a:solidFill>
                <a:schemeClr val="accent2">
                  <a:lumMod val="50000"/>
                </a:schemeClr>
              </a:solidFill>
              <a:latin typeface="Arial" panose="020B0604020202020204" pitchFamily="34"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ppt_x</p:attrName>
                                        </p:attrNameLst>
                                      </p:cBhvr>
                                      <p:tavLst>
                                        <p:tav tm="0">
                                          <p:val>
                                            <p:strVal val="#ppt_x-.2"/>
                                          </p:val>
                                        </p:tav>
                                        <p:tav tm="100000">
                                          <p:val>
                                            <p:strVal val="#ppt_x"/>
                                          </p:val>
                                        </p:tav>
                                      </p:tavLst>
                                    </p:anim>
                                    <p:anim calcmode="lin" valueType="num">
                                      <p:cBhvr>
                                        <p:cTn id="8" dur="2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9" dur="2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1000" fill="hold"/>
                                        <p:tgtEl>
                                          <p:spTgt spid="32"/>
                                        </p:tgtEl>
                                        <p:attrNameLst>
                                          <p:attrName>ppt_w</p:attrName>
                                        </p:attrNameLst>
                                      </p:cBhvr>
                                      <p:tavLst>
                                        <p:tav tm="0">
                                          <p:val>
                                            <p:strVal val="#ppt_w*0.70"/>
                                          </p:val>
                                        </p:tav>
                                        <p:tav tm="100000">
                                          <p:val>
                                            <p:strVal val="#ppt_w"/>
                                          </p:val>
                                        </p:tav>
                                      </p:tavLst>
                                    </p:anim>
                                    <p:anim calcmode="lin" valueType="num">
                                      <p:cBhvr>
                                        <p:cTn id="15" dur="1000" fill="hold"/>
                                        <p:tgtEl>
                                          <p:spTgt spid="32"/>
                                        </p:tgtEl>
                                        <p:attrNameLst>
                                          <p:attrName>ppt_h</p:attrName>
                                        </p:attrNameLst>
                                      </p:cBhvr>
                                      <p:tavLst>
                                        <p:tav tm="0">
                                          <p:val>
                                            <p:strVal val="#ppt_h"/>
                                          </p:val>
                                        </p:tav>
                                        <p:tav tm="100000">
                                          <p:val>
                                            <p:strVal val="#ppt_h"/>
                                          </p:val>
                                        </p:tav>
                                      </p:tavLst>
                                    </p:anim>
                                    <p:animEffect transition="in" filter="fade">
                                      <p:cBhvr>
                                        <p:cTn id="1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 action="ppaction://hlinkshowjump?jump=nextslide"/>
          </p:cNvPr>
          <p:cNvSpPr txBox="1">
            <a:spLocks noChangeArrowheads="1"/>
          </p:cNvSpPr>
          <p:nvPr/>
        </p:nvSpPr>
        <p:spPr bwMode="auto">
          <a:xfrm>
            <a:off x="1250950" y="2428875"/>
            <a:ext cx="9226550" cy="708025"/>
          </a:xfrm>
          <a:prstGeom prst="rect">
            <a:avLst/>
          </a:prstGeom>
          <a:noFill/>
          <a:ln w="9525">
            <a:noFill/>
            <a:miter lim="800000"/>
            <a:headEnd/>
            <a:tailEnd/>
          </a:ln>
        </p:spPr>
        <p:txBody>
          <a:bodyPr>
            <a:spAutoFit/>
          </a:bodyPr>
          <a:lstStyle/>
          <a:p>
            <a:pPr algn="ctr">
              <a:buFont typeface="Arial" charset="0"/>
              <a:buNone/>
            </a:pPr>
            <a:r>
              <a:rPr lang="zh-CN" altLang="en-US" sz="4000" b="1">
                <a:solidFill>
                  <a:srgbClr val="FFFF00"/>
                </a:solidFill>
                <a:latin typeface="微软雅黑" pitchFamily="34" charset="-122"/>
                <a:ea typeface="微软雅黑" pitchFamily="34" charset="-122"/>
              </a:rPr>
              <a:t>组织设置</a:t>
            </a:r>
          </a:p>
        </p:txBody>
      </p:sp>
      <p:grpSp>
        <p:nvGrpSpPr>
          <p:cNvPr id="3" name="组合 3"/>
          <p:cNvGrpSpPr>
            <a:grpSpLocks/>
          </p:cNvGrpSpPr>
          <p:nvPr/>
        </p:nvGrpSpPr>
        <p:grpSpPr bwMode="auto">
          <a:xfrm>
            <a:off x="1257300" y="1077913"/>
            <a:ext cx="2552700" cy="1414462"/>
            <a:chOff x="-28501" y="-20218"/>
            <a:chExt cx="1913434" cy="1416011"/>
          </a:xfrm>
        </p:grpSpPr>
        <p:pic>
          <p:nvPicPr>
            <p:cNvPr id="115717" name="对角圆角矩形 41"/>
            <p:cNvPicPr>
              <a:picLocks noChangeArrowheads="1"/>
            </p:cNvPicPr>
            <p:nvPr/>
          </p:nvPicPr>
          <p:blipFill>
            <a:blip r:embed="rId2"/>
            <a:srcRect/>
            <a:stretch>
              <a:fillRect/>
            </a:stretch>
          </p:blipFill>
          <p:spPr bwMode="auto">
            <a:xfrm>
              <a:off x="-28501" y="-20218"/>
              <a:ext cx="1913434" cy="1416011"/>
            </a:xfrm>
            <a:prstGeom prst="rect">
              <a:avLst/>
            </a:prstGeom>
            <a:noFill/>
            <a:ln w="9525">
              <a:noFill/>
              <a:miter lim="800000"/>
              <a:headEnd/>
              <a:tailEnd/>
            </a:ln>
          </p:spPr>
        </p:pic>
        <p:sp>
          <p:nvSpPr>
            <p:cNvPr id="115718" name="TextBox 5">
              <a:hlinkClick r:id="" action="ppaction://hlinkshowjump?jump=nextslide"/>
            </p:cNvPr>
            <p:cNvSpPr txBox="1">
              <a:spLocks noChangeArrowheads="1"/>
            </p:cNvSpPr>
            <p:nvPr/>
          </p:nvSpPr>
          <p:spPr bwMode="auto">
            <a:xfrm>
              <a:off x="119018" y="77883"/>
              <a:ext cx="1215025" cy="523793"/>
            </a:xfrm>
            <a:prstGeom prst="rect">
              <a:avLst/>
            </a:prstGeom>
            <a:noFill/>
            <a:ln w="9525">
              <a:noFill/>
              <a:miter lim="800000"/>
              <a:headEnd/>
              <a:tailEnd/>
            </a:ln>
          </p:spPr>
          <p:txBody>
            <a:bodyPr wrap="none">
              <a:spAutoFit/>
            </a:bodyPr>
            <a:lstStyle/>
            <a:p>
              <a:pPr algn="dist">
                <a:buFont typeface="Arial" charset="0"/>
                <a:buNone/>
              </a:pPr>
              <a:r>
                <a:rPr lang="zh-CN" altLang="en-US" sz="2800" b="1">
                  <a:solidFill>
                    <a:srgbClr val="FFFF00"/>
                  </a:solidFill>
                  <a:latin typeface="微软雅黑" pitchFamily="34" charset="-122"/>
                  <a:ea typeface="微软雅黑" pitchFamily="34" charset="-122"/>
                </a:rPr>
                <a:t>第一部分</a:t>
              </a:r>
            </a:p>
          </p:txBody>
        </p:sp>
      </p:grpSp>
      <p:pic>
        <p:nvPicPr>
          <p:cNvPr id="115715" name="Picture 2" descr="C:\Users\PC\Desktop\zqq\image3.png"/>
          <p:cNvPicPr>
            <a:picLocks noChangeAspect="1" noChangeArrowheads="1"/>
          </p:cNvPicPr>
          <p:nvPr/>
        </p:nvPicPr>
        <p:blipFill>
          <a:blip r:embed="rId3"/>
          <a:srcRect l="4849" t="29688"/>
          <a:stretch>
            <a:fillRect/>
          </a:stretch>
        </p:blipFill>
        <p:spPr bwMode="auto">
          <a:xfrm>
            <a:off x="5402263" y="4076700"/>
            <a:ext cx="6789737" cy="2520950"/>
          </a:xfrm>
          <a:prstGeom prst="rect">
            <a:avLst/>
          </a:prstGeom>
          <a:noFill/>
          <a:ln w="9525">
            <a:noFill/>
            <a:miter lim="800000"/>
            <a:headEnd/>
            <a:tailEnd/>
          </a:ln>
        </p:spPr>
      </p:pic>
      <p:pic>
        <p:nvPicPr>
          <p:cNvPr id="115716" name="Picture 4" descr="C:\Documents and Settings\Administrator\桌面\图片\党1.png"/>
          <p:cNvPicPr>
            <a:picLocks noChangeAspect="1" noChangeArrowheads="1"/>
          </p:cNvPicPr>
          <p:nvPr/>
        </p:nvPicPr>
        <p:blipFill>
          <a:blip r:embed="rId4"/>
          <a:srcRect/>
          <a:stretch>
            <a:fillRect/>
          </a:stretch>
        </p:blipFill>
        <p:spPr bwMode="auto">
          <a:xfrm>
            <a:off x="0" y="0"/>
            <a:ext cx="1255713" cy="11652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1"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58725" name="Picture 4" descr="C:\Documents and Settings\Administrator\桌面\图片\党1.png"/>
          <p:cNvPicPr>
            <a:picLocks noChangeAspect="1" noChangeArrowheads="1"/>
          </p:cNvPicPr>
          <p:nvPr/>
        </p:nvPicPr>
        <p:blipFill>
          <a:blip r:embed="rId5"/>
          <a:srcRect/>
          <a:stretch>
            <a:fillRect/>
          </a:stretch>
        </p:blipFill>
        <p:spPr bwMode="auto">
          <a:xfrm>
            <a:off x="0" y="0"/>
            <a:ext cx="1258888" cy="1168400"/>
          </a:xfrm>
          <a:prstGeom prst="rect">
            <a:avLst/>
          </a:prstGeom>
          <a:noFill/>
          <a:ln w="9525">
            <a:noFill/>
            <a:miter lim="800000"/>
            <a:headEnd/>
            <a:tailEnd/>
          </a:ln>
        </p:spPr>
      </p:pic>
      <p:sp>
        <p:nvSpPr>
          <p:cNvPr id="158726"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BFF5D03B-74F0-49FC-8EE7-BA081918B5A3}" type="slidenum">
              <a:rPr lang="zh-CN" altLang="en-US"/>
              <a:pPr>
                <a:defRPr/>
              </a:pPr>
              <a:t>40</a:t>
            </a:fld>
            <a:endParaRPr lang="zh-CN" altLang="en-US"/>
          </a:p>
        </p:txBody>
      </p:sp>
      <p:sp>
        <p:nvSpPr>
          <p:cNvPr id="158729" name="矩形 19"/>
          <p:cNvSpPr>
            <a:spLocks noChangeArrowheads="1"/>
          </p:cNvSpPr>
          <p:nvPr/>
        </p:nvSpPr>
        <p:spPr bwMode="auto">
          <a:xfrm>
            <a:off x="3119438" y="684213"/>
            <a:ext cx="3690937"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党小组会</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第三节</a:t>
            </a:r>
            <a:endParaRPr lang="zh-CN" altLang="en-US" sz="2400" noProof="1">
              <a:latin typeface="楷体" panose="02010609060101010101" pitchFamily="49" charset="-122"/>
              <a:ea typeface="楷体" panose="02010609060101010101" pitchFamily="49" charset="-122"/>
              <a:sym typeface="+mn-ea"/>
            </a:endParaRPr>
          </a:p>
        </p:txBody>
      </p:sp>
      <p:sp>
        <p:nvSpPr>
          <p:cNvPr id="158731"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onstantia" pitchFamily="18" charset="0"/>
              </a:rPr>
              <a:t>         </a:t>
            </a:r>
            <a:endParaRPr lang="zh-CN" altLang="en-US">
              <a:latin typeface="Constantia" pitchFamily="18" charset="0"/>
            </a:endParaRPr>
          </a:p>
        </p:txBody>
      </p:sp>
      <p:sp>
        <p:nvSpPr>
          <p:cNvPr id="26" name="TextBox 25"/>
          <p:cNvSpPr txBox="1"/>
          <p:nvPr/>
        </p:nvSpPr>
        <p:spPr>
          <a:xfrm>
            <a:off x="1539875" y="3490913"/>
            <a:ext cx="8650288" cy="1200150"/>
          </a:xfrm>
          <a:prstGeom prst="rect">
            <a:avLst/>
          </a:prstGeom>
          <a:noFill/>
        </p:spPr>
        <p:txBody>
          <a:bodyPr>
            <a:spAutoFit/>
          </a:bodyPr>
          <a:lstStyle/>
          <a:p>
            <a:pPr fontAlgn="auto">
              <a:spcBef>
                <a:spcPts val="0"/>
              </a:spcBef>
              <a:spcAft>
                <a:spcPts val="0"/>
              </a:spcAft>
              <a:defRPr/>
            </a:pPr>
            <a:r>
              <a:rPr lang="en-US" altLang="zh-CN" sz="2400" b="1" dirty="0">
                <a:solidFill>
                  <a:srgbClr val="FF0000"/>
                </a:solidFill>
                <a:latin typeface="Arial" panose="020B0604020202020204" pitchFamily="34" charset="0"/>
                <a:ea typeface="+mn-ea"/>
                <a:sym typeface="Arial" panose="020B0604020202020204" pitchFamily="34" charset="0"/>
              </a:rPr>
              <a:t>      </a:t>
            </a:r>
            <a:r>
              <a:rPr lang="zh-CN" altLang="en-US" sz="2400" b="1" dirty="0">
                <a:solidFill>
                  <a:schemeClr val="accent1">
                    <a:lumMod val="60000"/>
                    <a:lumOff val="40000"/>
                  </a:schemeClr>
                </a:solidFill>
                <a:latin typeface="Arial" panose="020B0604020202020204" pitchFamily="34" charset="0"/>
                <a:ea typeface="+mn-ea"/>
                <a:sym typeface="Arial" panose="020B0604020202020204" pitchFamily="34" charset="0"/>
              </a:rPr>
              <a:t>党员人数较多或者党员工作地、居住地比较分散的党支部，按照便于组织开展活动原则，应当划分若干个党小组，并设立党小组长。党小组人数不少于</a:t>
            </a:r>
            <a:r>
              <a:rPr lang="en-US" altLang="zh-CN" sz="2400" b="1" dirty="0">
                <a:solidFill>
                  <a:schemeClr val="accent1">
                    <a:lumMod val="60000"/>
                    <a:lumOff val="40000"/>
                  </a:schemeClr>
                </a:solidFill>
                <a:latin typeface="Arial" panose="020B0604020202020204" pitchFamily="34" charset="0"/>
                <a:ea typeface="+mn-ea"/>
                <a:sym typeface="Arial" panose="020B0604020202020204" pitchFamily="34" charset="0"/>
              </a:rPr>
              <a:t>3</a:t>
            </a:r>
            <a:r>
              <a:rPr lang="zh-CN" altLang="en-US" sz="2400" b="1" dirty="0">
                <a:solidFill>
                  <a:schemeClr val="accent1">
                    <a:lumMod val="60000"/>
                    <a:lumOff val="40000"/>
                  </a:schemeClr>
                </a:solidFill>
                <a:latin typeface="Arial" panose="020B0604020202020204" pitchFamily="34" charset="0"/>
                <a:ea typeface="+mn-ea"/>
                <a:sym typeface="Arial" panose="020B0604020202020204" pitchFamily="34" charset="0"/>
              </a:rPr>
              <a:t>人，其中至少有一位正式党员。</a:t>
            </a:r>
          </a:p>
        </p:txBody>
      </p:sp>
      <p:sp>
        <p:nvSpPr>
          <p:cNvPr id="19" name="流程图: 多文档 18"/>
          <p:cNvSpPr/>
          <p:nvPr/>
        </p:nvSpPr>
        <p:spPr>
          <a:xfrm>
            <a:off x="2368550" y="1817688"/>
            <a:ext cx="3414713" cy="1344612"/>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TextBox 27"/>
          <p:cNvSpPr txBox="1"/>
          <p:nvPr/>
        </p:nvSpPr>
        <p:spPr>
          <a:xfrm>
            <a:off x="2798763" y="2170113"/>
            <a:ext cx="2433637" cy="584200"/>
          </a:xfrm>
          <a:prstGeom prst="rect">
            <a:avLst/>
          </a:prstGeom>
          <a:noFill/>
        </p:spPr>
        <p:txBody>
          <a:bodyPr>
            <a:spAutoFit/>
          </a:bodyPr>
          <a:lstStyle/>
          <a:p>
            <a:pPr fontAlgn="auto">
              <a:spcBef>
                <a:spcPts val="0"/>
              </a:spcBef>
              <a:spcAft>
                <a:spcPts val="0"/>
              </a:spcAft>
              <a:defRPr/>
            </a:pPr>
            <a:r>
              <a:rPr lang="zh-CN" altLang="en-US" sz="3200" dirty="0">
                <a:solidFill>
                  <a:srgbClr val="FF0000"/>
                </a:solidFill>
                <a:latin typeface="+mj-ea"/>
                <a:ea typeface="+mj-ea"/>
              </a:rPr>
              <a:t>党小组</a:t>
            </a:r>
            <a:endParaRPr lang="zh-CN" altLang="en-US" sz="3200" dirty="0">
              <a:solidFill>
                <a:srgbClr val="FF0000"/>
              </a:solidFill>
              <a:latin typeface="+mj-ea"/>
              <a:ea typeface="+mj-ea"/>
            </a:endParaRPr>
          </a:p>
        </p:txBody>
      </p:sp>
      <p:pic>
        <p:nvPicPr>
          <p:cNvPr id="158735" name="Picture 2" descr="http://p2.so.qhmsg.com/bdr/_240_/t0123b008578915d997.jpg"/>
          <p:cNvPicPr>
            <a:picLocks noChangeAspect="1" noChangeArrowheads="1"/>
          </p:cNvPicPr>
          <p:nvPr/>
        </p:nvPicPr>
        <p:blipFill>
          <a:blip r:embed="rId6"/>
          <a:srcRect/>
          <a:stretch>
            <a:fillRect/>
          </a:stretch>
        </p:blipFill>
        <p:spPr bwMode="auto">
          <a:xfrm>
            <a:off x="1817688" y="3514725"/>
            <a:ext cx="357187" cy="339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6"/>
                                        </p:tgtEl>
                                        <p:attrNameLst>
                                          <p:attrName>style.visibility</p:attrName>
                                        </p:attrNameLst>
                                      </p:cBhvr>
                                      <p:to>
                                        <p:strVal val="visible"/>
                                      </p:to>
                                    </p:set>
                                    <p:anim calcmode="discrete" valueType="clr">
                                      <p:cBhvr override="childStyle">
                                        <p:cTn id="7"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
                                        </p:tgtEl>
                                        <p:attrNameLst>
                                          <p:attrName>fillcolor</p:attrName>
                                        </p:attrNameLst>
                                      </p:cBhvr>
                                      <p:tavLst>
                                        <p:tav tm="0">
                                          <p:val>
                                            <p:clrVal>
                                              <a:schemeClr val="accent2"/>
                                            </p:clrVal>
                                          </p:val>
                                        </p:tav>
                                        <p:tav tm="50000">
                                          <p:val>
                                            <p:clrVal>
                                              <a:schemeClr val="hlink"/>
                                            </p:clrVal>
                                          </p:val>
                                        </p:tav>
                                      </p:tavLst>
                                    </p:anim>
                                    <p:set>
                                      <p:cBhvr>
                                        <p:cTn id="9" dur="80"/>
                                        <p:tgtEl>
                                          <p:spTgt spid="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5"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59749" name="Picture 4" descr="C:\Documents and Settings\Administrator\桌面\图片\党1.png"/>
          <p:cNvPicPr>
            <a:picLocks noChangeAspect="1" noChangeArrowheads="1"/>
          </p:cNvPicPr>
          <p:nvPr/>
        </p:nvPicPr>
        <p:blipFill>
          <a:blip r:embed="rId5"/>
          <a:srcRect/>
          <a:stretch>
            <a:fillRect/>
          </a:stretch>
        </p:blipFill>
        <p:spPr bwMode="auto">
          <a:xfrm>
            <a:off x="0" y="0"/>
            <a:ext cx="1300163" cy="1204913"/>
          </a:xfrm>
          <a:prstGeom prst="rect">
            <a:avLst/>
          </a:prstGeom>
          <a:noFill/>
          <a:ln w="9525">
            <a:noFill/>
            <a:miter lim="800000"/>
            <a:headEnd/>
            <a:tailEnd/>
          </a:ln>
        </p:spPr>
      </p:pic>
      <p:sp>
        <p:nvSpPr>
          <p:cNvPr id="159750"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ECDCAC8E-A793-43B2-B8C1-23ACB0627A0A}" type="slidenum">
              <a:rPr lang="zh-CN" altLang="en-US"/>
              <a:pPr>
                <a:defRPr/>
              </a:pPr>
              <a:t>41</a:t>
            </a:fld>
            <a:endParaRPr lang="zh-CN" altLang="en-US"/>
          </a:p>
        </p:txBody>
      </p:sp>
      <p:sp>
        <p:nvSpPr>
          <p:cNvPr id="159753" name="矩形 19"/>
          <p:cNvSpPr>
            <a:spLocks noChangeArrowheads="1"/>
          </p:cNvSpPr>
          <p:nvPr/>
        </p:nvSpPr>
        <p:spPr bwMode="auto">
          <a:xfrm>
            <a:off x="3119438" y="684213"/>
            <a:ext cx="3690937"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党小组会</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第三节</a:t>
            </a:r>
            <a:endParaRPr lang="zh-CN" altLang="en-US" sz="2400" noProof="1">
              <a:latin typeface="楷体" panose="02010609060101010101" pitchFamily="49" charset="-122"/>
              <a:ea typeface="楷体" panose="02010609060101010101" pitchFamily="49" charset="-122"/>
              <a:sym typeface="+mn-ea"/>
            </a:endParaRPr>
          </a:p>
        </p:txBody>
      </p:sp>
      <p:sp>
        <p:nvSpPr>
          <p:cNvPr id="159755" name="TextBox 24"/>
          <p:cNvSpPr txBox="1">
            <a:spLocks noChangeArrowheads="1"/>
          </p:cNvSpPr>
          <p:nvPr/>
        </p:nvSpPr>
        <p:spPr bwMode="auto">
          <a:xfrm>
            <a:off x="1249363" y="2162175"/>
            <a:ext cx="9682162" cy="522288"/>
          </a:xfrm>
          <a:prstGeom prst="rect">
            <a:avLst/>
          </a:prstGeom>
          <a:noFill/>
          <a:ln w="15875">
            <a:noFill/>
            <a:prstDash val="lgDash"/>
            <a:miter lim="800000"/>
            <a:headEnd/>
            <a:tailEnd/>
          </a:ln>
        </p:spPr>
        <p:txBody>
          <a:bodyPr>
            <a:spAutoFit/>
          </a:bodyPr>
          <a:lstStyle/>
          <a:p>
            <a:pPr algn="ctr"/>
            <a:r>
              <a:rPr lang="zh-CN" altLang="en-US" sz="2800">
                <a:latin typeface="Constantia" pitchFamily="18" charset="0"/>
              </a:rPr>
              <a:t>         </a:t>
            </a:r>
            <a:endParaRPr lang="zh-CN" altLang="en-US">
              <a:latin typeface="Constantia" pitchFamily="18" charset="0"/>
            </a:endParaRPr>
          </a:p>
        </p:txBody>
      </p:sp>
      <p:sp>
        <p:nvSpPr>
          <p:cNvPr id="159756" name="TextBox 14"/>
          <p:cNvSpPr txBox="1">
            <a:spLocks noChangeArrowheads="1"/>
          </p:cNvSpPr>
          <p:nvPr/>
        </p:nvSpPr>
        <p:spPr bwMode="auto">
          <a:xfrm>
            <a:off x="1042988" y="2022475"/>
            <a:ext cx="3948112" cy="498475"/>
          </a:xfrm>
          <a:prstGeom prst="rect">
            <a:avLst/>
          </a:prstGeom>
          <a:noFill/>
          <a:ln w="9525">
            <a:noFill/>
            <a:miter lim="800000"/>
            <a:headEnd/>
            <a:tailEnd/>
          </a:ln>
        </p:spPr>
        <p:txBody>
          <a:bodyPr>
            <a:spAutoFit/>
          </a:bodyPr>
          <a:lstStyle/>
          <a:p>
            <a:pPr>
              <a:lnSpc>
                <a:spcPct val="110000"/>
              </a:lnSpc>
            </a:pPr>
            <a:r>
              <a:rPr lang="zh-CN" altLang="en-US" sz="2400" b="1">
                <a:solidFill>
                  <a:srgbClr val="002060"/>
                </a:solidFill>
                <a:latin typeface="宋体" charset="-122"/>
              </a:rPr>
              <a:t>党小组会有关规定：</a:t>
            </a:r>
          </a:p>
        </p:txBody>
      </p:sp>
      <p:sp>
        <p:nvSpPr>
          <p:cNvPr id="18" name="Rectangle 3"/>
          <p:cNvSpPr>
            <a:spLocks noChangeArrowheads="1"/>
          </p:cNvSpPr>
          <p:nvPr/>
        </p:nvSpPr>
        <p:spPr bwMode="auto">
          <a:xfrm>
            <a:off x="947738" y="4306888"/>
            <a:ext cx="8516937" cy="831850"/>
          </a:xfrm>
          <a:prstGeom prst="rect">
            <a:avLst/>
          </a:prstGeom>
          <a:noFill/>
          <a:ln w="9525">
            <a:noFill/>
            <a:miter lim="800000"/>
          </a:ln>
        </p:spPr>
        <p:txBody>
          <a:bodyPr>
            <a:spAutoFit/>
          </a:bodyPr>
          <a:lstStyle/>
          <a:p>
            <a:pPr fontAlgn="auto">
              <a:spcBef>
                <a:spcPts val="0"/>
              </a:spcBef>
              <a:spcAft>
                <a:spcPts val="0"/>
              </a:spcAft>
              <a:defRPr/>
            </a:pPr>
            <a:r>
              <a:rPr lang="en-US" altLang="zh-CN" sz="2400" b="1" dirty="0">
                <a:solidFill>
                  <a:schemeClr val="accent1">
                    <a:lumMod val="60000"/>
                    <a:lumOff val="40000"/>
                  </a:schemeClr>
                </a:solidFill>
                <a:latin typeface="Arial" panose="020B0604020202020204" pitchFamily="34" charset="0"/>
                <a:ea typeface="+mn-ea"/>
                <a:sym typeface="Arial" panose="020B0604020202020204" pitchFamily="34" charset="0"/>
              </a:rPr>
              <a:t>    ✿</a:t>
            </a:r>
            <a:r>
              <a:rPr lang="zh-CN" altLang="en-US" sz="2400" b="1" dirty="0">
                <a:solidFill>
                  <a:schemeClr val="accent1">
                    <a:lumMod val="60000"/>
                    <a:lumOff val="40000"/>
                  </a:schemeClr>
                </a:solidFill>
                <a:latin typeface="Arial" panose="020B0604020202020204" pitchFamily="34" charset="0"/>
                <a:ea typeface="+mn-ea"/>
                <a:sym typeface="Arial" panose="020B0604020202020204" pitchFamily="34" charset="0"/>
              </a:rPr>
              <a:t>党小组会的内容一般围绕党的中心工作和党支部安排布置的具体工作，结合本小组的实际情况确定</a:t>
            </a:r>
            <a:r>
              <a:rPr lang="zh-CN" altLang="en-US" sz="2400" b="1" dirty="0">
                <a:solidFill>
                  <a:schemeClr val="accent1">
                    <a:lumMod val="60000"/>
                    <a:lumOff val="40000"/>
                  </a:schemeClr>
                </a:solidFill>
                <a:latin typeface="Arial" panose="020B0604020202020204" pitchFamily="34" charset="0"/>
                <a:ea typeface="+mn-ea"/>
                <a:sym typeface="Arial" panose="020B0604020202020204" pitchFamily="34" charset="0"/>
              </a:rPr>
              <a:t>。</a:t>
            </a:r>
            <a:endParaRPr lang="en-US" altLang="zh-CN" sz="2400" b="1" dirty="0">
              <a:solidFill>
                <a:schemeClr val="accent1">
                  <a:lumMod val="60000"/>
                  <a:lumOff val="40000"/>
                </a:schemeClr>
              </a:solidFill>
              <a:latin typeface="Arial" panose="020B0604020202020204" pitchFamily="34" charset="0"/>
              <a:ea typeface="+mn-ea"/>
              <a:sym typeface="Arial" panose="020B0604020202020204" pitchFamily="34" charset="0"/>
            </a:endParaRPr>
          </a:p>
        </p:txBody>
      </p:sp>
      <p:sp>
        <p:nvSpPr>
          <p:cNvPr id="17" name="TextBox 16"/>
          <p:cNvSpPr txBox="1"/>
          <p:nvPr/>
        </p:nvSpPr>
        <p:spPr>
          <a:xfrm>
            <a:off x="1344613" y="2754313"/>
            <a:ext cx="6642100" cy="830262"/>
          </a:xfrm>
          <a:prstGeom prst="rect">
            <a:avLst/>
          </a:prstGeom>
          <a:noFill/>
        </p:spPr>
        <p:txBody>
          <a:bodyPr>
            <a:spAutoFit/>
          </a:bodyPr>
          <a:lstStyle/>
          <a:p>
            <a:pPr fontAlgn="auto">
              <a:spcBef>
                <a:spcPts val="0"/>
              </a:spcBef>
              <a:spcAft>
                <a:spcPts val="0"/>
              </a:spcAft>
              <a:defRPr/>
            </a:pPr>
            <a:r>
              <a:rPr lang="en-US" altLang="zh-CN" sz="2400" b="1" dirty="0">
                <a:solidFill>
                  <a:schemeClr val="accent1">
                    <a:lumMod val="60000"/>
                    <a:lumOff val="40000"/>
                  </a:schemeClr>
                </a:solidFill>
                <a:latin typeface="Arial" panose="020B0604020202020204" pitchFamily="34" charset="0"/>
                <a:ea typeface="+mn-ea"/>
                <a:sym typeface="Arial" panose="020B0604020202020204" pitchFamily="34" charset="0"/>
              </a:rPr>
              <a:t>✿</a:t>
            </a:r>
            <a:r>
              <a:rPr lang="zh-CN" altLang="en-US" sz="2400" b="1" dirty="0">
                <a:solidFill>
                  <a:schemeClr val="accent1">
                    <a:lumMod val="60000"/>
                    <a:lumOff val="40000"/>
                  </a:schemeClr>
                </a:solidFill>
                <a:latin typeface="Arial" panose="020B0604020202020204" pitchFamily="34" charset="0"/>
                <a:ea typeface="+mn-ea"/>
                <a:sym typeface="Arial" panose="020B0604020202020204" pitchFamily="34" charset="0"/>
              </a:rPr>
              <a:t>党小组会由党小组长负责召集、主持</a:t>
            </a:r>
          </a:p>
          <a:p>
            <a:pPr fontAlgn="auto">
              <a:spcBef>
                <a:spcPts val="0"/>
              </a:spcBef>
              <a:spcAft>
                <a:spcPts val="0"/>
              </a:spcAft>
              <a:defRPr/>
            </a:pPr>
            <a:endParaRPr lang="zh-CN" altLang="en-US" sz="2400" b="1" dirty="0">
              <a:solidFill>
                <a:schemeClr val="accent1">
                  <a:lumMod val="60000"/>
                  <a:lumOff val="40000"/>
                </a:schemeClr>
              </a:solidFill>
              <a:latin typeface="Arial" panose="020B0604020202020204" pitchFamily="34" charset="0"/>
              <a:ea typeface="+mn-ea"/>
              <a:sym typeface="Arial" panose="020B0604020202020204" pitchFamily="34" charset="0"/>
            </a:endParaRPr>
          </a:p>
        </p:txBody>
      </p:sp>
      <p:sp>
        <p:nvSpPr>
          <p:cNvPr id="27" name="TextBox 26"/>
          <p:cNvSpPr txBox="1"/>
          <p:nvPr/>
        </p:nvSpPr>
        <p:spPr>
          <a:xfrm>
            <a:off x="1322388" y="3536950"/>
            <a:ext cx="6996112" cy="460375"/>
          </a:xfrm>
          <a:prstGeom prst="rect">
            <a:avLst/>
          </a:prstGeom>
          <a:noFill/>
        </p:spPr>
        <p:txBody>
          <a:bodyPr>
            <a:spAutoFit/>
          </a:bodyPr>
          <a:lstStyle/>
          <a:p>
            <a:pPr fontAlgn="auto">
              <a:spcBef>
                <a:spcPts val="0"/>
              </a:spcBef>
              <a:spcAft>
                <a:spcPts val="0"/>
              </a:spcAft>
              <a:defRPr/>
            </a:pPr>
            <a:r>
              <a:rPr lang="en-US" altLang="zh-CN" sz="2400" b="1" dirty="0">
                <a:solidFill>
                  <a:schemeClr val="accent1">
                    <a:lumMod val="60000"/>
                    <a:lumOff val="40000"/>
                  </a:schemeClr>
                </a:solidFill>
                <a:latin typeface="Arial" panose="020B0604020202020204" pitchFamily="34" charset="0"/>
                <a:ea typeface="+mn-ea"/>
                <a:sym typeface="Arial" panose="020B0604020202020204" pitchFamily="34" charset="0"/>
              </a:rPr>
              <a:t>✿</a:t>
            </a:r>
            <a:r>
              <a:rPr lang="zh-CN" altLang="en-US" sz="2400" b="1" dirty="0">
                <a:solidFill>
                  <a:schemeClr val="accent1">
                    <a:lumMod val="60000"/>
                    <a:lumOff val="40000"/>
                  </a:schemeClr>
                </a:solidFill>
                <a:latin typeface="Arial" panose="020B0604020202020204" pitchFamily="34" charset="0"/>
                <a:ea typeface="+mn-ea"/>
                <a:sym typeface="Arial" panose="020B0604020202020204" pitchFamily="34" charset="0"/>
              </a:rPr>
              <a:t>党小组会一般</a:t>
            </a:r>
            <a:r>
              <a:rPr lang="zh-CN" altLang="en-US" sz="2400" b="1" dirty="0">
                <a:solidFill>
                  <a:srgbClr val="FF0000"/>
                </a:solidFill>
                <a:latin typeface="华文彩云" pitchFamily="2" charset="-122"/>
                <a:ea typeface="华文彩云" pitchFamily="2" charset="-122"/>
                <a:sym typeface="Arial" panose="020B0604020202020204" pitchFamily="34" charset="0"/>
              </a:rPr>
              <a:t>每月</a:t>
            </a:r>
            <a:r>
              <a:rPr lang="zh-CN" altLang="en-US" sz="2400" b="1" dirty="0">
                <a:solidFill>
                  <a:schemeClr val="accent1">
                    <a:lumMod val="60000"/>
                    <a:lumOff val="40000"/>
                  </a:schemeClr>
                </a:solidFill>
                <a:latin typeface="Arial" panose="020B0604020202020204" pitchFamily="34" charset="0"/>
                <a:ea typeface="+mn-ea"/>
                <a:sym typeface="Arial" panose="020B0604020202020204" pitchFamily="34" charset="0"/>
              </a:rPr>
              <a:t>召开</a:t>
            </a:r>
            <a:r>
              <a:rPr lang="en-US" altLang="zh-CN" sz="2400" b="1" dirty="0">
                <a:solidFill>
                  <a:srgbClr val="FF0000"/>
                </a:solidFill>
                <a:latin typeface="华文彩云" pitchFamily="2" charset="-122"/>
                <a:ea typeface="华文彩云" pitchFamily="2" charset="-122"/>
                <a:sym typeface="Arial" panose="020B0604020202020204" pitchFamily="34" charset="0"/>
              </a:rPr>
              <a:t>1</a:t>
            </a:r>
            <a:r>
              <a:rPr lang="zh-CN" altLang="en-US" sz="2400" b="1" dirty="0">
                <a:solidFill>
                  <a:srgbClr val="FF0000"/>
                </a:solidFill>
                <a:latin typeface="华文彩云" pitchFamily="2" charset="-122"/>
                <a:ea typeface="华文彩云" pitchFamily="2" charset="-122"/>
                <a:sym typeface="Arial" panose="020B0604020202020204" pitchFamily="34" charset="0"/>
              </a:rPr>
              <a:t>次</a:t>
            </a:r>
            <a:r>
              <a:rPr lang="zh-CN" altLang="en-US" sz="2400" b="1" dirty="0">
                <a:solidFill>
                  <a:schemeClr val="accent1">
                    <a:lumMod val="60000"/>
                    <a:lumOff val="40000"/>
                  </a:schemeClr>
                </a:solidFill>
                <a:latin typeface="Arial" panose="020B0604020202020204" pitchFamily="34" charset="0"/>
                <a:ea typeface="+mn-ea"/>
                <a:sym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ox(in)">
                                      <p:cBhvr>
                                        <p:cTn id="12" dur="1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69"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60773" name="Picture 4" descr="C:\Documents and Settings\Administrator\桌面\图片\党1.png"/>
          <p:cNvPicPr>
            <a:picLocks noChangeAspect="1" noChangeArrowheads="1"/>
          </p:cNvPicPr>
          <p:nvPr/>
        </p:nvPicPr>
        <p:blipFill>
          <a:blip r:embed="rId5"/>
          <a:srcRect/>
          <a:stretch>
            <a:fillRect/>
          </a:stretch>
        </p:blipFill>
        <p:spPr bwMode="auto">
          <a:xfrm>
            <a:off x="0" y="0"/>
            <a:ext cx="1258888" cy="1168400"/>
          </a:xfrm>
          <a:prstGeom prst="rect">
            <a:avLst/>
          </a:prstGeom>
          <a:noFill/>
          <a:ln w="9525">
            <a:noFill/>
            <a:miter lim="800000"/>
            <a:headEnd/>
            <a:tailEnd/>
          </a:ln>
        </p:spPr>
      </p:pic>
      <p:sp>
        <p:nvSpPr>
          <p:cNvPr id="160774"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F2E034DF-FFD3-4618-84C6-5BDC209BF634}" type="slidenum">
              <a:rPr lang="zh-CN" altLang="en-US"/>
              <a:pPr>
                <a:defRPr/>
              </a:pPr>
              <a:t>42</a:t>
            </a:fld>
            <a:endParaRPr lang="zh-CN" altLang="en-US"/>
          </a:p>
        </p:txBody>
      </p:sp>
      <p:sp>
        <p:nvSpPr>
          <p:cNvPr id="160777" name="矩形 19"/>
          <p:cNvSpPr>
            <a:spLocks noChangeArrowheads="1"/>
          </p:cNvSpPr>
          <p:nvPr/>
        </p:nvSpPr>
        <p:spPr bwMode="auto">
          <a:xfrm>
            <a:off x="3119438" y="684213"/>
            <a:ext cx="3690937"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党小组会</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第三节</a:t>
            </a:r>
            <a:endParaRPr lang="zh-CN" altLang="en-US" sz="2400" noProof="1">
              <a:latin typeface="楷体" panose="02010609060101010101" pitchFamily="49" charset="-122"/>
              <a:ea typeface="楷体" panose="02010609060101010101" pitchFamily="49" charset="-122"/>
              <a:sym typeface="+mn-ea"/>
            </a:endParaRPr>
          </a:p>
        </p:txBody>
      </p:sp>
      <p:sp>
        <p:nvSpPr>
          <p:cNvPr id="160779"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onstantia" pitchFamily="18" charset="0"/>
              </a:rPr>
              <a:t>         </a:t>
            </a:r>
            <a:endParaRPr lang="zh-CN" altLang="en-US">
              <a:latin typeface="Constantia" pitchFamily="18" charset="0"/>
            </a:endParaRPr>
          </a:p>
        </p:txBody>
      </p:sp>
      <p:sp>
        <p:nvSpPr>
          <p:cNvPr id="160780" name="TextBox 14"/>
          <p:cNvSpPr txBox="1">
            <a:spLocks noChangeArrowheads="1"/>
          </p:cNvSpPr>
          <p:nvPr/>
        </p:nvSpPr>
        <p:spPr bwMode="auto">
          <a:xfrm>
            <a:off x="1042988" y="2022475"/>
            <a:ext cx="3948112" cy="498475"/>
          </a:xfrm>
          <a:prstGeom prst="rect">
            <a:avLst/>
          </a:prstGeom>
          <a:noFill/>
          <a:ln w="9525">
            <a:noFill/>
            <a:miter lim="800000"/>
            <a:headEnd/>
            <a:tailEnd/>
          </a:ln>
        </p:spPr>
        <p:txBody>
          <a:bodyPr>
            <a:spAutoFit/>
          </a:bodyPr>
          <a:lstStyle/>
          <a:p>
            <a:pPr>
              <a:lnSpc>
                <a:spcPct val="110000"/>
              </a:lnSpc>
            </a:pPr>
            <a:r>
              <a:rPr lang="zh-CN" altLang="en-US" sz="2400" b="1">
                <a:solidFill>
                  <a:srgbClr val="002060"/>
                </a:solidFill>
                <a:latin typeface="宋体" charset="-122"/>
              </a:rPr>
              <a:t>基本程序：</a:t>
            </a:r>
          </a:p>
        </p:txBody>
      </p:sp>
      <p:sp>
        <p:nvSpPr>
          <p:cNvPr id="18" name="AutoShape 8"/>
          <p:cNvSpPr>
            <a:spLocks noChangeArrowheads="1"/>
          </p:cNvSpPr>
          <p:nvPr/>
        </p:nvSpPr>
        <p:spPr bwMode="auto">
          <a:xfrm>
            <a:off x="1557338" y="3022600"/>
            <a:ext cx="2063750" cy="2752725"/>
          </a:xfrm>
          <a:prstGeom prst="chevron">
            <a:avLst>
              <a:gd name="adj" fmla="val 17384"/>
            </a:avLst>
          </a:prstGeom>
          <a:solidFill>
            <a:schemeClr val="folHlink"/>
          </a:solidFill>
          <a:ln w="38100">
            <a:solidFill>
              <a:schemeClr val="bg1"/>
            </a:solidFill>
            <a:miter lim="800000"/>
          </a:ln>
          <a:effectLst>
            <a:outerShdw dist="109250" dir="3267739" algn="ctr" rotWithShape="0">
              <a:srgbClr val="808080">
                <a:alpha val="50000"/>
              </a:srgbClr>
            </a:outerShdw>
          </a:effectLst>
        </p:spPr>
        <p:txBody>
          <a:bodyPr anchor="ctr">
            <a:spAutoFit/>
          </a:bodyPr>
          <a:lstStyle/>
          <a:p>
            <a:pPr fontAlgn="auto">
              <a:lnSpc>
                <a:spcPct val="160000"/>
              </a:lnSpc>
              <a:spcBef>
                <a:spcPts val="0"/>
              </a:spcBef>
              <a:spcAft>
                <a:spcPts val="0"/>
              </a:spcAft>
              <a:defRPr/>
            </a:pPr>
            <a:r>
              <a:rPr lang="zh-CN" altLang="en-US" b="1" dirty="0">
                <a:solidFill>
                  <a:schemeClr val="accent2"/>
                </a:solidFill>
                <a:latin typeface="Arial" panose="020B0604020202020204" pitchFamily="34" charset="0"/>
                <a:ea typeface="楷体_GB2312" pitchFamily="1" charset="-122"/>
              </a:rPr>
              <a:t>①会前与党支部沟通，确定内容、方法，通知党员做好准备；</a:t>
            </a:r>
            <a:endParaRPr lang="zh-CN" altLang="en-US" b="1" dirty="0">
              <a:solidFill>
                <a:schemeClr val="accent2"/>
              </a:solidFill>
              <a:latin typeface="Arial" panose="020B0604020202020204" pitchFamily="34" charset="0"/>
              <a:ea typeface="楷体_GB2312" pitchFamily="1" charset="-122"/>
            </a:endParaRPr>
          </a:p>
        </p:txBody>
      </p:sp>
      <p:sp>
        <p:nvSpPr>
          <p:cNvPr id="27" name="AutoShape 4"/>
          <p:cNvSpPr>
            <a:spLocks noChangeArrowheads="1"/>
          </p:cNvSpPr>
          <p:nvPr/>
        </p:nvSpPr>
        <p:spPr bwMode="auto">
          <a:xfrm>
            <a:off x="5583238" y="3055938"/>
            <a:ext cx="2044700" cy="2917825"/>
          </a:xfrm>
          <a:prstGeom prst="chevron">
            <a:avLst>
              <a:gd name="adj" fmla="val 16468"/>
            </a:avLst>
          </a:prstGeom>
          <a:solidFill>
            <a:schemeClr val="accent2"/>
          </a:solidFill>
          <a:ln w="38100">
            <a:solidFill>
              <a:schemeClr val="bg1"/>
            </a:solidFill>
            <a:miter lim="800000"/>
          </a:ln>
          <a:effectLst>
            <a:outerShdw dist="109250" dir="3267739" algn="ctr" rotWithShape="0">
              <a:srgbClr val="808080">
                <a:alpha val="50000"/>
              </a:srgbClr>
            </a:outerShdw>
          </a:effectLst>
        </p:spPr>
        <p:txBody>
          <a:bodyPr anchor="ctr">
            <a:spAutoFit/>
          </a:bodyPr>
          <a:lstStyle/>
          <a:p>
            <a:pPr fontAlgn="auto">
              <a:lnSpc>
                <a:spcPct val="170000"/>
              </a:lnSpc>
              <a:spcBef>
                <a:spcPts val="0"/>
              </a:spcBef>
              <a:spcAft>
                <a:spcPts val="0"/>
              </a:spcAft>
              <a:defRPr/>
            </a:pPr>
            <a:r>
              <a:rPr lang="zh-CN" altLang="en-US" b="1" dirty="0">
                <a:solidFill>
                  <a:srgbClr val="FFFF00"/>
                </a:solidFill>
                <a:latin typeface="楷体_GB2312" pitchFamily="1" charset="-122"/>
                <a:ea typeface="楷体_GB2312" pitchFamily="1" charset="-122"/>
              </a:rPr>
              <a:t>③根据讨论情况，制定切实可行的措施。</a:t>
            </a:r>
            <a:endParaRPr lang="en-US" altLang="zh-CN" b="1" dirty="0">
              <a:solidFill>
                <a:srgbClr val="FFFF00"/>
              </a:solidFill>
              <a:latin typeface="楷体_GB2312" pitchFamily="1" charset="-122"/>
              <a:ea typeface="楷体_GB2312" pitchFamily="1" charset="-122"/>
            </a:endParaRPr>
          </a:p>
          <a:p>
            <a:pPr fontAlgn="auto">
              <a:lnSpc>
                <a:spcPct val="170000"/>
              </a:lnSpc>
              <a:spcBef>
                <a:spcPts val="0"/>
              </a:spcBef>
              <a:spcAft>
                <a:spcPts val="0"/>
              </a:spcAft>
              <a:defRPr/>
            </a:pPr>
            <a:endParaRPr lang="en-US" altLang="zh-CN" b="1" dirty="0">
              <a:solidFill>
                <a:srgbClr val="FFFF00"/>
              </a:solidFill>
              <a:latin typeface="楷体_GB2312" pitchFamily="1" charset="-122"/>
              <a:ea typeface="楷体_GB2312" pitchFamily="1" charset="-122"/>
            </a:endParaRPr>
          </a:p>
          <a:p>
            <a:pPr fontAlgn="auto">
              <a:lnSpc>
                <a:spcPct val="170000"/>
              </a:lnSpc>
              <a:spcBef>
                <a:spcPts val="0"/>
              </a:spcBef>
              <a:spcAft>
                <a:spcPts val="0"/>
              </a:spcAft>
              <a:defRPr/>
            </a:pPr>
            <a:endParaRPr lang="zh-CN" altLang="en-US" b="1" dirty="0">
              <a:solidFill>
                <a:srgbClr val="7030A0"/>
              </a:solidFill>
              <a:latin typeface="楷体_GB2312" pitchFamily="1" charset="-122"/>
              <a:ea typeface="楷体_GB2312" pitchFamily="1" charset="-122"/>
            </a:endParaRPr>
          </a:p>
        </p:txBody>
      </p:sp>
      <p:sp>
        <p:nvSpPr>
          <p:cNvPr id="28" name="AutoShape 2"/>
          <p:cNvSpPr>
            <a:spLocks noChangeArrowheads="1"/>
          </p:cNvSpPr>
          <p:nvPr/>
        </p:nvSpPr>
        <p:spPr bwMode="auto">
          <a:xfrm>
            <a:off x="7462838" y="3055938"/>
            <a:ext cx="2424112" cy="2903537"/>
          </a:xfrm>
          <a:prstGeom prst="chevron">
            <a:avLst>
              <a:gd name="adj" fmla="val 16468"/>
            </a:avLst>
          </a:prstGeom>
          <a:solidFill>
            <a:srgbClr val="FF0066"/>
          </a:solidFill>
          <a:ln w="38100">
            <a:solidFill>
              <a:schemeClr val="bg1"/>
            </a:solidFill>
            <a:miter lim="800000"/>
          </a:ln>
          <a:effectLst>
            <a:outerShdw dist="109250" dir="3267739" algn="ctr" rotWithShape="0">
              <a:srgbClr val="808080">
                <a:alpha val="50000"/>
              </a:srgbClr>
            </a:outerShdw>
          </a:effectLst>
        </p:spPr>
        <p:txBody>
          <a:bodyPr anchor="ctr">
            <a:spAutoFit/>
          </a:bodyPr>
          <a:lstStyle/>
          <a:p>
            <a:pPr fontAlgn="auto">
              <a:lnSpc>
                <a:spcPct val="145000"/>
              </a:lnSpc>
              <a:spcBef>
                <a:spcPts val="0"/>
              </a:spcBef>
              <a:spcAft>
                <a:spcPts val="0"/>
              </a:spcAft>
              <a:defRPr/>
            </a:pPr>
            <a:r>
              <a:rPr lang="zh-CN" altLang="en-US" b="1" dirty="0">
                <a:solidFill>
                  <a:schemeClr val="bg1"/>
                </a:solidFill>
                <a:latin typeface="楷体_GB2312" pitchFamily="1" charset="-122"/>
                <a:ea typeface="楷体_GB2312" pitchFamily="1" charset="-122"/>
              </a:rPr>
              <a:t>④指定专人负责做好记录，记录本由党小组长负责保存，党小组长要及时将会议情况向支部汇报。</a:t>
            </a:r>
            <a:endParaRPr lang="zh-CN" altLang="en-US" b="1" dirty="0">
              <a:solidFill>
                <a:schemeClr val="bg1"/>
              </a:solidFill>
              <a:latin typeface="楷体_GB2312" pitchFamily="1" charset="-122"/>
              <a:ea typeface="楷体_GB2312" pitchFamily="1" charset="-122"/>
            </a:endParaRPr>
          </a:p>
        </p:txBody>
      </p:sp>
      <p:sp>
        <p:nvSpPr>
          <p:cNvPr id="30" name="AutoShape 8"/>
          <p:cNvSpPr>
            <a:spLocks noChangeArrowheads="1"/>
          </p:cNvSpPr>
          <p:nvPr/>
        </p:nvSpPr>
        <p:spPr bwMode="auto">
          <a:xfrm>
            <a:off x="3646488" y="3089275"/>
            <a:ext cx="2108200" cy="2751138"/>
          </a:xfrm>
          <a:prstGeom prst="chevron">
            <a:avLst>
              <a:gd name="adj" fmla="val 17384"/>
            </a:avLst>
          </a:prstGeom>
        </p:spPr>
        <p:style>
          <a:lnRef idx="3">
            <a:schemeClr val="lt1"/>
          </a:lnRef>
          <a:fillRef idx="1">
            <a:schemeClr val="accent6"/>
          </a:fillRef>
          <a:effectRef idx="1">
            <a:schemeClr val="accent6"/>
          </a:effectRef>
          <a:fontRef idx="minor">
            <a:schemeClr val="lt1"/>
          </a:fontRef>
        </p:style>
        <p:txBody>
          <a:bodyPr anchor="ctr">
            <a:spAutoFit/>
          </a:bodyPr>
          <a:lstStyle/>
          <a:p>
            <a:pPr fontAlgn="auto">
              <a:lnSpc>
                <a:spcPct val="160000"/>
              </a:lnSpc>
              <a:spcBef>
                <a:spcPts val="0"/>
              </a:spcBef>
              <a:spcAft>
                <a:spcPts val="0"/>
              </a:spcAft>
              <a:defRPr/>
            </a:pPr>
            <a:r>
              <a:rPr lang="zh-CN" altLang="en-US" b="1" dirty="0">
                <a:latin typeface="Arial" panose="020B0604020202020204" pitchFamily="34" charset="0"/>
                <a:ea typeface="楷体_GB2312" pitchFamily="1" charset="-122"/>
              </a:rPr>
              <a:t>②抓住中心内容讨论，力求统一思想；</a:t>
            </a:r>
            <a:endParaRPr lang="en-US" altLang="zh-CN" b="1" dirty="0">
              <a:latin typeface="Arial" panose="020B0604020202020204" pitchFamily="34" charset="0"/>
              <a:ea typeface="楷体_GB2312" pitchFamily="1" charset="-122"/>
            </a:endParaRPr>
          </a:p>
          <a:p>
            <a:pPr fontAlgn="auto">
              <a:lnSpc>
                <a:spcPct val="160000"/>
              </a:lnSpc>
              <a:spcBef>
                <a:spcPts val="0"/>
              </a:spcBef>
              <a:spcAft>
                <a:spcPts val="0"/>
              </a:spcAft>
              <a:defRPr/>
            </a:pPr>
            <a:endParaRPr lang="zh-CN" altLang="en-US" b="1" dirty="0">
              <a:latin typeface="Arial" panose="020B0604020202020204" pitchFamily="34" charset="0"/>
              <a:ea typeface="楷体_GB2312" pitchFamily="1" charset="-122"/>
            </a:endParaRPr>
          </a:p>
          <a:p>
            <a:pPr fontAlgn="auto">
              <a:lnSpc>
                <a:spcPct val="160000"/>
              </a:lnSpc>
              <a:spcBef>
                <a:spcPts val="0"/>
              </a:spcBef>
              <a:spcAft>
                <a:spcPts val="0"/>
              </a:spcAft>
              <a:defRPr/>
            </a:pPr>
            <a:endParaRPr lang="zh-CN" altLang="en-US" b="1" dirty="0">
              <a:solidFill>
                <a:schemeClr val="accent2"/>
              </a:solidFill>
              <a:latin typeface="Arial" panose="020B0604020202020204" pitchFamily="34" charset="0"/>
              <a:ea typeface="楷体_GB2312"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Left)">
                                      <p:cBhvr>
                                        <p:cTn id="7" dur="500"/>
                                        <p:tgtEl>
                                          <p:spTgt spid="1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slide(fromLeft)">
                                      <p:cBhvr>
                                        <p:cTn id="11" dur="500"/>
                                        <p:tgtEl>
                                          <p:spTgt spid="27"/>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slide(fromLeft)">
                                      <p:cBhvr>
                                        <p:cTn id="15" dur="500"/>
                                        <p:tgtEl>
                                          <p:spTgt spid="28"/>
                                        </p:tgtEl>
                                      </p:cBhvr>
                                    </p:animEffect>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slide(fromLeft)">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7" grpId="0" animBg="1"/>
      <p:bldP spid="28" grpId="0" animBg="1"/>
      <p:bldP spid="3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3"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61797" name="Picture 4" descr="C:\Documents and Settings\Administrator\桌面\图片\党1.png"/>
          <p:cNvPicPr>
            <a:picLocks noChangeAspect="1" noChangeArrowheads="1"/>
          </p:cNvPicPr>
          <p:nvPr/>
        </p:nvPicPr>
        <p:blipFill>
          <a:blip r:embed="rId5"/>
          <a:srcRect/>
          <a:stretch>
            <a:fillRect/>
          </a:stretch>
        </p:blipFill>
        <p:spPr bwMode="auto">
          <a:xfrm>
            <a:off x="0" y="0"/>
            <a:ext cx="1295400" cy="1200150"/>
          </a:xfrm>
          <a:prstGeom prst="rect">
            <a:avLst/>
          </a:prstGeom>
          <a:noFill/>
          <a:ln w="9525">
            <a:noFill/>
            <a:miter lim="800000"/>
            <a:headEnd/>
            <a:tailEnd/>
          </a:ln>
        </p:spPr>
      </p:pic>
      <p:sp>
        <p:nvSpPr>
          <p:cNvPr id="161798"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19" name="圆角矩形 18"/>
          <p:cNvSpPr/>
          <p:nvPr/>
        </p:nvSpPr>
        <p:spPr>
          <a:xfrm>
            <a:off x="914424" y="1360374"/>
            <a:ext cx="6874137" cy="541337"/>
          </a:xfrm>
          <a:prstGeom prst="roundRect">
            <a:avLst/>
          </a:prstGeom>
          <a:gradFill flip="none" rotWithShape="1">
            <a:gsLst>
              <a:gs pos="0">
                <a:srgbClr val="FF0000"/>
              </a:gs>
              <a:gs pos="57000">
                <a:srgbClr val="FFC000"/>
              </a:gs>
              <a:gs pos="100000">
                <a:schemeClr val="accent4">
                  <a:lumMod val="60000"/>
                  <a:lumOff val="40000"/>
                </a:schemeClr>
              </a:gs>
              <a:gs pos="100000">
                <a:schemeClr val="accent2">
                  <a:lumMod val="99000"/>
                  <a:satMod val="120000"/>
                  <a:shade val="78000"/>
                </a:schemeClr>
              </a:gs>
            </a:gsLst>
            <a:lin ang="0" scaled="1"/>
            <a:tileRect/>
          </a:gradFill>
        </p:spPr>
        <p:style>
          <a:lnRef idx="0">
            <a:schemeClr val="accent2"/>
          </a:lnRef>
          <a:fillRef idx="3">
            <a:schemeClr val="accent2"/>
          </a:fillRef>
          <a:effectRef idx="3">
            <a:schemeClr val="accent2"/>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defRPr/>
            </a:pPr>
            <a:r>
              <a:rPr lang="zh-CN" altLang="en-US" sz="3200" b="1" dirty="0" smtClean="0">
                <a:solidFill>
                  <a:schemeClr val="tx2"/>
                </a:solidFill>
                <a:latin typeface="黑体" panose="02010609060101010101" pitchFamily="2" charset="-122"/>
                <a:ea typeface="黑体" panose="02010609060101010101" pitchFamily="2" charset="-122"/>
              </a:rPr>
              <a:t>党小组是党的一级组织吗？</a:t>
            </a:r>
            <a:endParaRPr lang="zh-CN" altLang="en-US" sz="3200" b="1" dirty="0">
              <a:solidFill>
                <a:schemeClr val="tx2"/>
              </a:solidFill>
              <a:latin typeface="黑体" panose="02010609060101010101" pitchFamily="2" charset="-122"/>
              <a:ea typeface="黑体" panose="02010609060101010101" pitchFamily="2" charset="-122"/>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0B74C32F-ADCB-4AA0-BD7B-CE124BE8EBC2}" type="slidenum">
              <a:rPr lang="zh-CN" altLang="en-US"/>
              <a:pPr>
                <a:defRPr/>
              </a:pPr>
              <a:t>43</a:t>
            </a:fld>
            <a:endParaRPr lang="zh-CN" altLang="en-US"/>
          </a:p>
        </p:txBody>
      </p:sp>
      <p:sp>
        <p:nvSpPr>
          <p:cNvPr id="161804" name="矩形 19"/>
          <p:cNvSpPr>
            <a:spLocks noChangeArrowheads="1"/>
          </p:cNvSpPr>
          <p:nvPr/>
        </p:nvSpPr>
        <p:spPr bwMode="auto">
          <a:xfrm>
            <a:off x="3119438" y="684213"/>
            <a:ext cx="3690937"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党小组会</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第三节</a:t>
            </a:r>
            <a:endParaRPr lang="zh-CN" altLang="en-US" sz="2400" noProof="1">
              <a:latin typeface="楷体" panose="02010609060101010101" pitchFamily="49" charset="-122"/>
              <a:ea typeface="楷体" panose="02010609060101010101" pitchFamily="49" charset="-122"/>
              <a:sym typeface="+mn-ea"/>
            </a:endParaRPr>
          </a:p>
        </p:txBody>
      </p:sp>
      <p:sp>
        <p:nvSpPr>
          <p:cNvPr id="161806"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onstantia" pitchFamily="18" charset="0"/>
              </a:rPr>
              <a:t>         </a:t>
            </a:r>
            <a:endParaRPr lang="zh-CN" altLang="en-US">
              <a:latin typeface="Constantia" pitchFamily="18" charset="0"/>
            </a:endParaRPr>
          </a:p>
        </p:txBody>
      </p:sp>
      <p:sp>
        <p:nvSpPr>
          <p:cNvPr id="15" name="TextBox 14"/>
          <p:cNvSpPr txBox="1">
            <a:spLocks noChangeArrowheads="1"/>
          </p:cNvSpPr>
          <p:nvPr/>
        </p:nvSpPr>
        <p:spPr bwMode="auto">
          <a:xfrm>
            <a:off x="1193800" y="2333625"/>
            <a:ext cx="8294688" cy="904875"/>
          </a:xfrm>
          <a:prstGeom prst="rect">
            <a:avLst/>
          </a:prstGeom>
          <a:noFill/>
          <a:ln w="9525">
            <a:noFill/>
            <a:miter lim="800000"/>
            <a:headEnd/>
            <a:tailEnd/>
          </a:ln>
        </p:spPr>
        <p:txBody>
          <a:bodyPr>
            <a:spAutoFit/>
          </a:bodyPr>
          <a:lstStyle/>
          <a:p>
            <a:pPr>
              <a:lnSpc>
                <a:spcPct val="110000"/>
              </a:lnSpc>
            </a:pPr>
            <a:r>
              <a:rPr lang="zh-CN" altLang="en-US" sz="2400" b="1">
                <a:solidFill>
                  <a:srgbClr val="002060"/>
                </a:solidFill>
                <a:latin typeface="宋体" charset="-122"/>
              </a:rPr>
              <a:t>    </a:t>
            </a:r>
            <a:r>
              <a:rPr lang="zh-CN" altLang="en-US" sz="2400" b="1">
                <a:solidFill>
                  <a:srgbClr val="0070C0"/>
                </a:solidFill>
                <a:latin typeface="宋体" charset="-122"/>
              </a:rPr>
              <a:t>党小组是党支部的组成部分，不是党的一级组织。党员数量少的党支部，可以不划分党小组。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7"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62821" name="Picture 4" descr="C:\Documents and Settings\Administrator\桌面\图片\党1.png"/>
          <p:cNvPicPr>
            <a:picLocks noChangeAspect="1" noChangeArrowheads="1"/>
          </p:cNvPicPr>
          <p:nvPr/>
        </p:nvPicPr>
        <p:blipFill>
          <a:blip r:embed="rId5"/>
          <a:srcRect/>
          <a:stretch>
            <a:fillRect/>
          </a:stretch>
        </p:blipFill>
        <p:spPr bwMode="auto">
          <a:xfrm>
            <a:off x="0" y="0"/>
            <a:ext cx="1247775" cy="1157288"/>
          </a:xfrm>
          <a:prstGeom prst="rect">
            <a:avLst/>
          </a:prstGeom>
          <a:noFill/>
          <a:ln w="9525">
            <a:noFill/>
            <a:miter lim="800000"/>
            <a:headEnd/>
            <a:tailEnd/>
          </a:ln>
        </p:spPr>
      </p:pic>
      <p:sp>
        <p:nvSpPr>
          <p:cNvPr id="162822"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19" name="圆角矩形 18"/>
          <p:cNvSpPr/>
          <p:nvPr/>
        </p:nvSpPr>
        <p:spPr>
          <a:xfrm>
            <a:off x="914424" y="1360374"/>
            <a:ext cx="6874137" cy="541337"/>
          </a:xfrm>
          <a:prstGeom prst="roundRect">
            <a:avLst/>
          </a:prstGeom>
          <a:gradFill flip="none" rotWithShape="1">
            <a:gsLst>
              <a:gs pos="0">
                <a:srgbClr val="FF0000"/>
              </a:gs>
              <a:gs pos="57000">
                <a:srgbClr val="FFC000"/>
              </a:gs>
              <a:gs pos="100000">
                <a:schemeClr val="accent4">
                  <a:lumMod val="60000"/>
                  <a:lumOff val="40000"/>
                </a:schemeClr>
              </a:gs>
              <a:gs pos="100000">
                <a:schemeClr val="accent2">
                  <a:lumMod val="99000"/>
                  <a:satMod val="120000"/>
                  <a:shade val="78000"/>
                </a:schemeClr>
              </a:gs>
            </a:gsLst>
            <a:lin ang="0" scaled="1"/>
            <a:tileRect/>
          </a:gradFill>
        </p:spPr>
        <p:style>
          <a:lnRef idx="0">
            <a:schemeClr val="accent2"/>
          </a:lnRef>
          <a:fillRef idx="3">
            <a:schemeClr val="accent2"/>
          </a:fillRef>
          <a:effectRef idx="3">
            <a:schemeClr val="accent2"/>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defRPr/>
            </a:pPr>
            <a:r>
              <a:rPr lang="zh-CN" altLang="en-US" sz="3200" b="1" dirty="0" smtClean="0">
                <a:solidFill>
                  <a:schemeClr val="bg1"/>
                </a:solidFill>
                <a:latin typeface="黑体" panose="02010609060101010101" pitchFamily="2" charset="-122"/>
                <a:ea typeface="黑体" panose="02010609060101010101" pitchFamily="2" charset="-122"/>
              </a:rPr>
              <a:t>“三会” 要求做到“八个有”</a:t>
            </a:r>
            <a:endParaRPr lang="zh-CN" altLang="en-US" sz="3200" b="1" dirty="0">
              <a:solidFill>
                <a:schemeClr val="bg1"/>
              </a:solidFill>
              <a:latin typeface="黑体" panose="02010609060101010101" pitchFamily="2" charset="-122"/>
              <a:ea typeface="黑体" panose="02010609060101010101" pitchFamily="2" charset="-122"/>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8E9B8A1F-AE95-4FE8-A03B-ABB69559C789}" type="slidenum">
              <a:rPr lang="zh-CN" altLang="en-US"/>
              <a:pPr>
                <a:defRPr/>
              </a:pPr>
              <a:t>44</a:t>
            </a:fld>
            <a:endParaRPr lang="zh-CN" altLang="en-US"/>
          </a:p>
        </p:txBody>
      </p:sp>
      <p:sp>
        <p:nvSpPr>
          <p:cNvPr id="162828"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onstantia" pitchFamily="18" charset="0"/>
              </a:rPr>
              <a:t>         </a:t>
            </a:r>
            <a:endParaRPr lang="zh-CN" altLang="en-US">
              <a:latin typeface="Constantia" pitchFamily="18" charset="0"/>
            </a:endParaRPr>
          </a:p>
        </p:txBody>
      </p:sp>
      <p:sp>
        <p:nvSpPr>
          <p:cNvPr id="15" name="TextBox 14"/>
          <p:cNvSpPr txBox="1">
            <a:spLocks noChangeArrowheads="1"/>
          </p:cNvSpPr>
          <p:nvPr/>
        </p:nvSpPr>
        <p:spPr bwMode="auto">
          <a:xfrm>
            <a:off x="1193800" y="2333625"/>
            <a:ext cx="8294688" cy="2124075"/>
          </a:xfrm>
          <a:prstGeom prst="rect">
            <a:avLst/>
          </a:prstGeom>
          <a:noFill/>
          <a:ln w="9525">
            <a:noFill/>
            <a:miter lim="800000"/>
            <a:headEnd/>
            <a:tailEnd/>
          </a:ln>
        </p:spPr>
        <p:txBody>
          <a:bodyPr>
            <a:spAutoFit/>
          </a:bodyPr>
          <a:lstStyle/>
          <a:p>
            <a:pPr>
              <a:lnSpc>
                <a:spcPct val="110000"/>
              </a:lnSpc>
            </a:pPr>
            <a:r>
              <a:rPr lang="zh-CN" altLang="en-US" sz="2400" b="1">
                <a:solidFill>
                  <a:srgbClr val="002060"/>
                </a:solidFill>
                <a:latin typeface="宋体" charset="-122"/>
              </a:rPr>
              <a:t>    </a:t>
            </a:r>
            <a:r>
              <a:rPr lang="en-US" altLang="zh-CN" sz="2400" b="1">
                <a:solidFill>
                  <a:srgbClr val="0070C0"/>
                </a:solidFill>
                <a:latin typeface="宋体" charset="-122"/>
              </a:rPr>
              <a:t>“</a:t>
            </a:r>
            <a:r>
              <a:rPr lang="zh-CN" altLang="zh-CN" sz="2400" b="1">
                <a:solidFill>
                  <a:srgbClr val="0070C0"/>
                </a:solidFill>
                <a:latin typeface="宋体" charset="-122"/>
              </a:rPr>
              <a:t>三会</a:t>
            </a:r>
            <a:r>
              <a:rPr lang="en-US" altLang="zh-CN" sz="2400" b="1">
                <a:solidFill>
                  <a:srgbClr val="0070C0"/>
                </a:solidFill>
                <a:latin typeface="宋体" charset="-122"/>
              </a:rPr>
              <a:t>”</a:t>
            </a:r>
            <a:r>
              <a:rPr lang="zh-CN" altLang="zh-CN" sz="2400" b="1">
                <a:solidFill>
                  <a:srgbClr val="0070C0"/>
                </a:solidFill>
                <a:latin typeface="宋体" charset="-122"/>
              </a:rPr>
              <a:t>一般要求做到</a:t>
            </a:r>
            <a:r>
              <a:rPr lang="en-US" altLang="zh-CN" sz="2400" b="1">
                <a:solidFill>
                  <a:srgbClr val="0070C0"/>
                </a:solidFill>
                <a:latin typeface="宋体" charset="-122"/>
              </a:rPr>
              <a:t>“</a:t>
            </a:r>
            <a:r>
              <a:rPr lang="zh-CN" altLang="zh-CN" sz="2400" b="1">
                <a:solidFill>
                  <a:srgbClr val="0070C0"/>
                </a:solidFill>
                <a:latin typeface="宋体" charset="-122"/>
              </a:rPr>
              <a:t>八个有</a:t>
            </a:r>
            <a:r>
              <a:rPr lang="en-US" altLang="zh-CN" sz="2400" b="1">
                <a:solidFill>
                  <a:srgbClr val="0070C0"/>
                </a:solidFill>
                <a:latin typeface="宋体" charset="-122"/>
              </a:rPr>
              <a:t>”</a:t>
            </a:r>
            <a:r>
              <a:rPr lang="zh-CN" altLang="zh-CN" sz="2400" b="1">
                <a:solidFill>
                  <a:srgbClr val="0070C0"/>
                </a:solidFill>
                <a:latin typeface="宋体" charset="-122"/>
              </a:rPr>
              <a:t>，即：有明确的议题或主题、有通知、有时间地点、有过半以上人数参加（有选举任务的会议，有选举权的到会人数须超过应到会人数的五分之四）、有会议签到、有主持人、有学习内容或议题材料、有主题发言或交流讨论。</a:t>
            </a:r>
            <a:endParaRPr lang="zh-CN" altLang="en-US" sz="2400" b="1">
              <a:solidFill>
                <a:srgbClr val="0070C0"/>
              </a:solidFill>
              <a:latin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1"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63845" name="Picture 4" descr="C:\Documents and Settings\Administrator\桌面\图片\党1.png"/>
          <p:cNvPicPr>
            <a:picLocks noChangeAspect="1" noChangeArrowheads="1"/>
          </p:cNvPicPr>
          <p:nvPr/>
        </p:nvPicPr>
        <p:blipFill>
          <a:blip r:embed="rId5"/>
          <a:srcRect/>
          <a:stretch>
            <a:fillRect/>
          </a:stretch>
        </p:blipFill>
        <p:spPr bwMode="auto">
          <a:xfrm>
            <a:off x="0" y="0"/>
            <a:ext cx="1306513" cy="1211263"/>
          </a:xfrm>
          <a:prstGeom prst="rect">
            <a:avLst/>
          </a:prstGeom>
          <a:noFill/>
          <a:ln w="9525">
            <a:noFill/>
            <a:miter lim="800000"/>
            <a:headEnd/>
            <a:tailEnd/>
          </a:ln>
        </p:spPr>
      </p:pic>
      <p:sp>
        <p:nvSpPr>
          <p:cNvPr id="163846"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0B80BE78-7C26-4D83-8C25-29C96198F58F}" type="slidenum">
              <a:rPr lang="zh-CN" altLang="en-US"/>
              <a:pPr>
                <a:defRPr/>
              </a:pPr>
              <a:t>45</a:t>
            </a:fld>
            <a:endParaRPr lang="zh-CN" altLang="en-US"/>
          </a:p>
        </p:txBody>
      </p:sp>
      <p:sp>
        <p:nvSpPr>
          <p:cNvPr id="163849" name="矩形 19"/>
          <p:cNvSpPr>
            <a:spLocks noChangeArrowheads="1"/>
          </p:cNvSpPr>
          <p:nvPr/>
        </p:nvSpPr>
        <p:spPr bwMode="auto">
          <a:xfrm>
            <a:off x="3119438" y="684213"/>
            <a:ext cx="2959100"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党 课</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第四节</a:t>
            </a:r>
            <a:endParaRPr lang="zh-CN" altLang="en-US" sz="2400" noProof="1">
              <a:latin typeface="楷体" panose="02010609060101010101" pitchFamily="49" charset="-122"/>
              <a:ea typeface="楷体" panose="02010609060101010101" pitchFamily="49" charset="-122"/>
              <a:sym typeface="+mn-ea"/>
            </a:endParaRPr>
          </a:p>
        </p:txBody>
      </p:sp>
      <p:sp>
        <p:nvSpPr>
          <p:cNvPr id="163851"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onstantia" pitchFamily="18" charset="0"/>
              </a:rPr>
              <a:t>         </a:t>
            </a:r>
            <a:endParaRPr lang="zh-CN" altLang="en-US">
              <a:latin typeface="Constantia" pitchFamily="18" charset="0"/>
            </a:endParaRPr>
          </a:p>
        </p:txBody>
      </p:sp>
      <p:sp>
        <p:nvSpPr>
          <p:cNvPr id="163852" name="TextBox 14"/>
          <p:cNvSpPr txBox="1">
            <a:spLocks noChangeArrowheads="1"/>
          </p:cNvSpPr>
          <p:nvPr/>
        </p:nvSpPr>
        <p:spPr bwMode="auto">
          <a:xfrm>
            <a:off x="1042988" y="2022475"/>
            <a:ext cx="3948112" cy="498475"/>
          </a:xfrm>
          <a:prstGeom prst="rect">
            <a:avLst/>
          </a:prstGeom>
          <a:noFill/>
          <a:ln w="9525">
            <a:noFill/>
            <a:miter lim="800000"/>
            <a:headEnd/>
            <a:tailEnd/>
          </a:ln>
        </p:spPr>
        <p:txBody>
          <a:bodyPr>
            <a:spAutoFit/>
          </a:bodyPr>
          <a:lstStyle/>
          <a:p>
            <a:pPr>
              <a:lnSpc>
                <a:spcPct val="110000"/>
              </a:lnSpc>
            </a:pPr>
            <a:r>
              <a:rPr lang="zh-CN" altLang="en-US" sz="2400" b="1">
                <a:solidFill>
                  <a:srgbClr val="002060"/>
                </a:solidFill>
                <a:latin typeface="宋体" charset="-122"/>
              </a:rPr>
              <a:t>党课有关规定：</a:t>
            </a:r>
          </a:p>
        </p:txBody>
      </p:sp>
      <p:sp>
        <p:nvSpPr>
          <p:cNvPr id="18" name="Text Box 2"/>
          <p:cNvSpPr txBox="1">
            <a:spLocks noChangeArrowheads="1"/>
          </p:cNvSpPr>
          <p:nvPr/>
        </p:nvSpPr>
        <p:spPr bwMode="auto">
          <a:xfrm>
            <a:off x="1042988" y="3986213"/>
            <a:ext cx="9698037" cy="830262"/>
          </a:xfrm>
          <a:prstGeom prst="rect">
            <a:avLst/>
          </a:prstGeom>
          <a:noFill/>
          <a:ln w="9525">
            <a:noFill/>
            <a:miter lim="800000"/>
          </a:ln>
        </p:spPr>
        <p:txBody>
          <a:bodyPr>
            <a:spAutoFit/>
          </a:bodyPr>
          <a:lstStyle/>
          <a:p>
            <a:pPr fontAlgn="auto">
              <a:spcBef>
                <a:spcPts val="0"/>
              </a:spcBef>
              <a:spcAft>
                <a:spcPts val="0"/>
              </a:spcAft>
              <a:defRPr/>
            </a:pPr>
            <a:r>
              <a:rPr lang="en-US" altLang="zh-CN" sz="2400" b="1" dirty="0">
                <a:solidFill>
                  <a:schemeClr val="accent4">
                    <a:lumMod val="50000"/>
                  </a:schemeClr>
                </a:solidFill>
                <a:latin typeface="Arial" panose="020B0604020202020204" pitchFamily="34" charset="0"/>
                <a:ea typeface="+mn-ea"/>
                <a:sym typeface="Arial" panose="020B0604020202020204" pitchFamily="34" charset="0"/>
              </a:rPr>
              <a:t>       ✿</a:t>
            </a:r>
            <a:r>
              <a:rPr lang="zh-CN" altLang="en-US" sz="2400" b="1" dirty="0">
                <a:solidFill>
                  <a:schemeClr val="accent4">
                    <a:lumMod val="50000"/>
                  </a:schemeClr>
                </a:solidFill>
                <a:latin typeface="Arial" panose="020B0604020202020204" pitchFamily="34" charset="0"/>
                <a:ea typeface="+mn-ea"/>
                <a:sym typeface="Arial" panose="020B0604020202020204" pitchFamily="34" charset="0"/>
              </a:rPr>
              <a:t>党员（含预备党员）必须自觉参加党课学习，无特殊情况，不得请假或缺席。</a:t>
            </a:r>
          </a:p>
        </p:txBody>
      </p:sp>
      <p:sp>
        <p:nvSpPr>
          <p:cNvPr id="17" name="TextBox 16"/>
          <p:cNvSpPr txBox="1"/>
          <p:nvPr/>
        </p:nvSpPr>
        <p:spPr>
          <a:xfrm>
            <a:off x="1190625" y="2732088"/>
            <a:ext cx="9639300" cy="954087"/>
          </a:xfrm>
          <a:prstGeom prst="rect">
            <a:avLst/>
          </a:prstGeom>
          <a:noFill/>
        </p:spPr>
        <p:txBody>
          <a:bodyPr>
            <a:spAutoFit/>
          </a:bodyPr>
          <a:lstStyle/>
          <a:p>
            <a:pPr fontAlgn="auto">
              <a:spcBef>
                <a:spcPts val="0"/>
              </a:spcBef>
              <a:spcAft>
                <a:spcPts val="0"/>
              </a:spcAft>
              <a:defRPr/>
            </a:pPr>
            <a:r>
              <a:rPr lang="en-US" altLang="zh-CN" sz="2400" b="1" dirty="0">
                <a:solidFill>
                  <a:schemeClr val="accent4">
                    <a:lumMod val="50000"/>
                  </a:schemeClr>
                </a:solidFill>
                <a:latin typeface="Arial" panose="020B0604020202020204" pitchFamily="34" charset="0"/>
                <a:ea typeface="+mn-ea"/>
                <a:sym typeface="Arial" panose="020B0604020202020204" pitchFamily="34" charset="0"/>
              </a:rPr>
              <a:t>     ✿</a:t>
            </a:r>
            <a:r>
              <a:rPr lang="zh-CN" altLang="en-US" sz="2400" b="1" dirty="0">
                <a:solidFill>
                  <a:schemeClr val="accent4">
                    <a:lumMod val="50000"/>
                  </a:schemeClr>
                </a:solidFill>
                <a:latin typeface="Arial" panose="020B0604020202020204" pitchFamily="34" charset="0"/>
                <a:ea typeface="+mn-ea"/>
                <a:sym typeface="Arial" panose="020B0604020202020204" pitchFamily="34" charset="0"/>
              </a:rPr>
              <a:t>党课必须定期进行，一般情况下，每</a:t>
            </a:r>
            <a:r>
              <a:rPr lang="en-US" altLang="zh-CN" sz="3200" b="1" dirty="0">
                <a:solidFill>
                  <a:srgbClr val="FF0000"/>
                </a:solidFill>
                <a:latin typeface="+mj-ea"/>
                <a:ea typeface="+mj-ea"/>
                <a:sym typeface="Arial" panose="020B0604020202020204" pitchFamily="34" charset="0"/>
              </a:rPr>
              <a:t>3</a:t>
            </a:r>
            <a:r>
              <a:rPr lang="zh-CN" altLang="en-US" sz="3200" b="1" dirty="0">
                <a:solidFill>
                  <a:srgbClr val="FF0000"/>
                </a:solidFill>
                <a:latin typeface="+mj-ea"/>
                <a:ea typeface="+mj-ea"/>
                <a:sym typeface="Arial" panose="020B0604020202020204" pitchFamily="34" charset="0"/>
              </a:rPr>
              <a:t>个月</a:t>
            </a:r>
            <a:r>
              <a:rPr lang="zh-CN" altLang="en-US" sz="2400" b="1" dirty="0">
                <a:solidFill>
                  <a:schemeClr val="accent4">
                    <a:lumMod val="50000"/>
                  </a:schemeClr>
                </a:solidFill>
                <a:latin typeface="Arial" panose="020B0604020202020204" pitchFamily="34" charset="0"/>
                <a:ea typeface="+mn-ea"/>
                <a:sym typeface="Arial" panose="020B0604020202020204" pitchFamily="34" charset="0"/>
              </a:rPr>
              <a:t>上一次党课。如果有特殊情况，可适当增减上课次数。</a:t>
            </a:r>
            <a:endParaRPr lang="zh-CN" altLang="en-US" sz="2400" b="1" dirty="0">
              <a:solidFill>
                <a:schemeClr val="accent4">
                  <a:lumMod val="50000"/>
                </a:schemeClr>
              </a:solidFill>
              <a:latin typeface="Arial" panose="020B0604020202020204" pitchFamily="34" charset="0"/>
              <a:ea typeface="+mn-ea"/>
              <a:sym typeface="Arial" panose="020B0604020202020204" pitchFamily="34" charset="0"/>
            </a:endParaRPr>
          </a:p>
        </p:txBody>
      </p:sp>
      <p:sp>
        <p:nvSpPr>
          <p:cNvPr id="26" name="Text Box 2"/>
          <p:cNvSpPr txBox="1">
            <a:spLocks noChangeArrowheads="1"/>
          </p:cNvSpPr>
          <p:nvPr/>
        </p:nvSpPr>
        <p:spPr bwMode="auto">
          <a:xfrm>
            <a:off x="1109663" y="5053013"/>
            <a:ext cx="9698037" cy="830262"/>
          </a:xfrm>
          <a:prstGeom prst="rect">
            <a:avLst/>
          </a:prstGeom>
          <a:noFill/>
          <a:ln w="9525">
            <a:noFill/>
            <a:miter lim="800000"/>
          </a:ln>
        </p:spPr>
        <p:txBody>
          <a:bodyPr>
            <a:spAutoFit/>
          </a:bodyPr>
          <a:lstStyle/>
          <a:p>
            <a:pPr fontAlgn="auto">
              <a:spcBef>
                <a:spcPts val="0"/>
              </a:spcBef>
              <a:spcAft>
                <a:spcPts val="0"/>
              </a:spcAft>
              <a:defRPr/>
            </a:pPr>
            <a:r>
              <a:rPr lang="en-US" altLang="zh-CN" sz="2400" b="1" dirty="0">
                <a:solidFill>
                  <a:schemeClr val="accent4">
                    <a:lumMod val="50000"/>
                  </a:schemeClr>
                </a:solidFill>
                <a:latin typeface="Arial" panose="020B0604020202020204" pitchFamily="34" charset="0"/>
                <a:ea typeface="+mn-ea"/>
                <a:sym typeface="Arial" panose="020B0604020202020204" pitchFamily="34" charset="0"/>
              </a:rPr>
              <a:t>       ✿</a:t>
            </a:r>
            <a:r>
              <a:rPr lang="zh-CN" altLang="en-US" sz="2400" b="1" dirty="0">
                <a:solidFill>
                  <a:schemeClr val="accent4">
                    <a:lumMod val="50000"/>
                  </a:schemeClr>
                </a:solidFill>
                <a:latin typeface="Arial" panose="020B0604020202020204" pitchFamily="34" charset="0"/>
                <a:ea typeface="+mn-ea"/>
                <a:sym typeface="Arial" panose="020B0604020202020204" pitchFamily="34" charset="0"/>
              </a:rPr>
              <a:t>党员领导干部应当定期为基层党员讲党课，党委（党组）书记每年至少讲</a:t>
            </a:r>
            <a:r>
              <a:rPr lang="en-US" altLang="zh-CN" sz="2400" b="1" dirty="0">
                <a:solidFill>
                  <a:schemeClr val="accent4">
                    <a:lumMod val="50000"/>
                  </a:schemeClr>
                </a:solidFill>
                <a:latin typeface="Arial" panose="020B0604020202020204" pitchFamily="34" charset="0"/>
                <a:ea typeface="+mn-ea"/>
                <a:sym typeface="Arial" panose="020B0604020202020204" pitchFamily="34" charset="0"/>
              </a:rPr>
              <a:t>1</a:t>
            </a:r>
            <a:r>
              <a:rPr lang="zh-CN" altLang="en-US" sz="2400" b="1" dirty="0">
                <a:solidFill>
                  <a:schemeClr val="accent4">
                    <a:lumMod val="50000"/>
                  </a:schemeClr>
                </a:solidFill>
                <a:latin typeface="Arial" panose="020B0604020202020204" pitchFamily="34" charset="0"/>
                <a:ea typeface="+mn-ea"/>
                <a:sym typeface="Arial" panose="020B0604020202020204" pitchFamily="34" charset="0"/>
              </a:rPr>
              <a:t>次党课。</a:t>
            </a:r>
            <a:endParaRPr lang="zh-CN" altLang="en-US" sz="2400" b="1" dirty="0">
              <a:solidFill>
                <a:schemeClr val="accent4">
                  <a:lumMod val="50000"/>
                </a:schemeClr>
              </a:solidFill>
              <a:latin typeface="Arial" panose="020B0604020202020204" pitchFamily="34" charset="0"/>
              <a:ea typeface="+mn-ea"/>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3"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1000" fill="hold"/>
                                        <p:tgtEl>
                                          <p:spTgt spid="18"/>
                                        </p:tgtEl>
                                        <p:attrNameLst>
                                          <p:attrName>ppt_x</p:attrName>
                                        </p:attrNameLst>
                                      </p:cBhvr>
                                      <p:tavLst>
                                        <p:tav tm="0">
                                          <p:val>
                                            <p:strVal val="1+#ppt_w/2"/>
                                          </p:val>
                                        </p:tav>
                                        <p:tav tm="100000">
                                          <p:val>
                                            <p:strVal val="#ppt_x"/>
                                          </p:val>
                                        </p:tav>
                                      </p:tavLst>
                                    </p:anim>
                                    <p:anim calcmode="lin" valueType="num">
                                      <p:cBhvr additive="base">
                                        <p:cTn id="14"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3"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1000" fill="hold"/>
                                        <p:tgtEl>
                                          <p:spTgt spid="26"/>
                                        </p:tgtEl>
                                        <p:attrNameLst>
                                          <p:attrName>ppt_x</p:attrName>
                                        </p:attrNameLst>
                                      </p:cBhvr>
                                      <p:tavLst>
                                        <p:tav tm="0">
                                          <p:val>
                                            <p:strVal val="1+#ppt_w/2"/>
                                          </p:val>
                                        </p:tav>
                                        <p:tav tm="100000">
                                          <p:val>
                                            <p:strVal val="#ppt_x"/>
                                          </p:val>
                                        </p:tav>
                                      </p:tavLst>
                                    </p:anim>
                                    <p:anim calcmode="lin" valueType="num">
                                      <p:cBhvr additive="base">
                                        <p:cTn id="20"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p:bldP spid="18" grpId="1" bldLvl="0"/>
      <p:bldP spid="18" grpId="2" bldLvl="0"/>
      <p:bldP spid="18" grpId="3"/>
      <p:bldP spid="17" grpId="0"/>
      <p:bldP spid="26" grpId="0" bldLvl="0"/>
      <p:bldP spid="26" grpId="1" bldLvl="0"/>
      <p:bldP spid="26" grpId="2" bldLvl="0"/>
      <p:bldP spid="26" grpId="3"/>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5"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64869" name="Picture 4" descr="C:\Documents and Settings\Administrator\桌面\图片\党1.png"/>
          <p:cNvPicPr>
            <a:picLocks noChangeAspect="1" noChangeArrowheads="1"/>
          </p:cNvPicPr>
          <p:nvPr/>
        </p:nvPicPr>
        <p:blipFill>
          <a:blip r:embed="rId5"/>
          <a:srcRect/>
          <a:stretch>
            <a:fillRect/>
          </a:stretch>
        </p:blipFill>
        <p:spPr bwMode="auto">
          <a:xfrm>
            <a:off x="0" y="0"/>
            <a:ext cx="1271588" cy="1179513"/>
          </a:xfrm>
          <a:prstGeom prst="rect">
            <a:avLst/>
          </a:prstGeom>
          <a:noFill/>
          <a:ln w="9525">
            <a:noFill/>
            <a:miter lim="800000"/>
            <a:headEnd/>
            <a:tailEnd/>
          </a:ln>
        </p:spPr>
      </p:pic>
      <p:sp>
        <p:nvSpPr>
          <p:cNvPr id="164870"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FA1A5020-6137-4F22-A5D7-0B061125852A}" type="slidenum">
              <a:rPr lang="zh-CN" altLang="en-US"/>
              <a:pPr>
                <a:defRPr/>
              </a:pPr>
              <a:t>46</a:t>
            </a:fld>
            <a:endParaRPr lang="zh-CN" altLang="en-US"/>
          </a:p>
        </p:txBody>
      </p:sp>
      <p:sp>
        <p:nvSpPr>
          <p:cNvPr id="164873" name="矩形 19"/>
          <p:cNvSpPr>
            <a:spLocks noChangeArrowheads="1"/>
          </p:cNvSpPr>
          <p:nvPr/>
        </p:nvSpPr>
        <p:spPr bwMode="auto">
          <a:xfrm>
            <a:off x="3119438" y="684213"/>
            <a:ext cx="2925762"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党 课</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第四节</a:t>
            </a:r>
            <a:endParaRPr lang="zh-CN" altLang="en-US" sz="2400" noProof="1">
              <a:latin typeface="楷体" panose="02010609060101010101" pitchFamily="49" charset="-122"/>
              <a:ea typeface="楷体" panose="02010609060101010101" pitchFamily="49" charset="-122"/>
              <a:sym typeface="+mn-ea"/>
            </a:endParaRPr>
          </a:p>
        </p:txBody>
      </p:sp>
      <p:sp>
        <p:nvSpPr>
          <p:cNvPr id="164875"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onstantia" pitchFamily="18" charset="0"/>
              </a:rPr>
              <a:t>         </a:t>
            </a:r>
            <a:endParaRPr lang="zh-CN" altLang="en-US">
              <a:latin typeface="Constantia" pitchFamily="18" charset="0"/>
            </a:endParaRPr>
          </a:p>
        </p:txBody>
      </p:sp>
      <p:sp>
        <p:nvSpPr>
          <p:cNvPr id="164876" name="TextBox 14"/>
          <p:cNvSpPr txBox="1">
            <a:spLocks noChangeArrowheads="1"/>
          </p:cNvSpPr>
          <p:nvPr/>
        </p:nvSpPr>
        <p:spPr bwMode="auto">
          <a:xfrm>
            <a:off x="1042988" y="2022475"/>
            <a:ext cx="3948112" cy="498475"/>
          </a:xfrm>
          <a:prstGeom prst="rect">
            <a:avLst/>
          </a:prstGeom>
          <a:noFill/>
          <a:ln w="9525">
            <a:noFill/>
            <a:miter lim="800000"/>
            <a:headEnd/>
            <a:tailEnd/>
          </a:ln>
        </p:spPr>
        <p:txBody>
          <a:bodyPr>
            <a:spAutoFit/>
          </a:bodyPr>
          <a:lstStyle/>
          <a:p>
            <a:pPr>
              <a:lnSpc>
                <a:spcPct val="110000"/>
              </a:lnSpc>
            </a:pPr>
            <a:r>
              <a:rPr lang="zh-CN" altLang="en-US" sz="2400" b="1">
                <a:solidFill>
                  <a:srgbClr val="002060"/>
                </a:solidFill>
                <a:latin typeface="宋体" charset="-122"/>
              </a:rPr>
              <a:t>党课基本程序：</a:t>
            </a:r>
          </a:p>
        </p:txBody>
      </p:sp>
      <p:grpSp>
        <p:nvGrpSpPr>
          <p:cNvPr id="17" name="Group 2"/>
          <p:cNvGrpSpPr>
            <a:grpSpLocks/>
          </p:cNvGrpSpPr>
          <p:nvPr/>
        </p:nvGrpSpPr>
        <p:grpSpPr bwMode="auto">
          <a:xfrm>
            <a:off x="1430338" y="2276475"/>
            <a:ext cx="6799262" cy="3575050"/>
            <a:chOff x="0" y="0"/>
            <a:chExt cx="4582" cy="3265"/>
          </a:xfrm>
        </p:grpSpPr>
        <p:sp>
          <p:nvSpPr>
            <p:cNvPr id="164879" name="Rectangle 3"/>
            <p:cNvSpPr>
              <a:spLocks noChangeArrowheads="1"/>
            </p:cNvSpPr>
            <p:nvPr/>
          </p:nvSpPr>
          <p:spPr bwMode="auto">
            <a:xfrm>
              <a:off x="0" y="2540"/>
              <a:ext cx="4582" cy="570"/>
            </a:xfrm>
            <a:prstGeom prst="rect">
              <a:avLst/>
            </a:prstGeom>
            <a:gradFill rotWithShape="1">
              <a:gsLst>
                <a:gs pos="0">
                  <a:srgbClr val="080808">
                    <a:alpha val="79999"/>
                  </a:srgbClr>
                </a:gs>
                <a:gs pos="100000">
                  <a:schemeClr val="bg1">
                    <a:alpha val="0"/>
                  </a:schemeClr>
                </a:gs>
              </a:gsLst>
              <a:path path="shape">
                <a:fillToRect l="50000" t="50000" r="50000" b="50000"/>
              </a:path>
            </a:gradFill>
            <a:ln w="9525">
              <a:noFill/>
              <a:miter lim="800000"/>
              <a:headEnd/>
              <a:tailEnd/>
            </a:ln>
          </p:spPr>
          <p:txBody>
            <a:bodyPr wrap="none" anchor="ctr"/>
            <a:lstStyle/>
            <a:p>
              <a:pPr algn="ctr"/>
              <a:endParaRPr lang="zh-CN" altLang="en-US" b="1">
                <a:ea typeface="华文细黑"/>
                <a:cs typeface="华文细黑"/>
              </a:endParaRPr>
            </a:p>
          </p:txBody>
        </p:sp>
        <p:sp>
          <p:nvSpPr>
            <p:cNvPr id="164880" name="AutoShape 4"/>
            <p:cNvSpPr>
              <a:spLocks noChangeArrowheads="1"/>
            </p:cNvSpPr>
            <p:nvPr/>
          </p:nvSpPr>
          <p:spPr bwMode="auto">
            <a:xfrm>
              <a:off x="182" y="0"/>
              <a:ext cx="4196" cy="3265"/>
            </a:xfrm>
            <a:prstGeom prst="horizontalScroll">
              <a:avLst>
                <a:gd name="adj" fmla="val 12500"/>
              </a:avLst>
            </a:prstGeom>
            <a:gradFill rotWithShape="1">
              <a:gsLst>
                <a:gs pos="0">
                  <a:srgbClr val="FFCC00">
                    <a:alpha val="79999"/>
                  </a:srgbClr>
                </a:gs>
                <a:gs pos="100000">
                  <a:srgbClr val="AA8800"/>
                </a:gs>
              </a:gsLst>
              <a:path path="rect">
                <a:fillToRect r="100000" b="100000"/>
              </a:path>
            </a:gradFill>
            <a:ln w="12700">
              <a:solidFill>
                <a:srgbClr val="FF2F2F"/>
              </a:solidFill>
              <a:round/>
              <a:headEnd/>
              <a:tailEnd/>
            </a:ln>
          </p:spPr>
          <p:txBody>
            <a:bodyPr wrap="none" anchor="ctr"/>
            <a:lstStyle/>
            <a:p>
              <a:pPr algn="ctr"/>
              <a:endParaRPr lang="zh-CN" altLang="en-US">
                <a:solidFill>
                  <a:schemeClr val="bg1"/>
                </a:solidFill>
              </a:endParaRPr>
            </a:p>
          </p:txBody>
        </p:sp>
        <p:sp>
          <p:nvSpPr>
            <p:cNvPr id="164881" name="Text Box 5"/>
            <p:cNvSpPr txBox="1">
              <a:spLocks noChangeArrowheads="1"/>
            </p:cNvSpPr>
            <p:nvPr/>
          </p:nvSpPr>
          <p:spPr bwMode="auto">
            <a:xfrm>
              <a:off x="225" y="908"/>
              <a:ext cx="290" cy="2070"/>
            </a:xfrm>
            <a:prstGeom prst="rect">
              <a:avLst/>
            </a:prstGeom>
            <a:noFill/>
            <a:ln w="9525">
              <a:noFill/>
              <a:miter lim="800000"/>
              <a:headEnd/>
              <a:tailEnd/>
            </a:ln>
          </p:spPr>
          <p:txBody>
            <a:bodyPr vert="eaVert">
              <a:spAutoFit/>
            </a:bodyPr>
            <a:lstStyle/>
            <a:p>
              <a:pPr algn="ctr"/>
              <a:r>
                <a:rPr lang="zh-CN" altLang="en-US" sz="1600" b="1">
                  <a:solidFill>
                    <a:schemeClr val="accent1"/>
                  </a:solidFill>
                </a:rPr>
                <a:t>基本程序</a:t>
              </a:r>
            </a:p>
          </p:txBody>
        </p:sp>
        <p:sp>
          <p:nvSpPr>
            <p:cNvPr id="164882" name="Text Box 6"/>
            <p:cNvSpPr txBox="1">
              <a:spLocks noChangeArrowheads="1"/>
            </p:cNvSpPr>
            <p:nvPr/>
          </p:nvSpPr>
          <p:spPr bwMode="auto">
            <a:xfrm>
              <a:off x="853" y="729"/>
              <a:ext cx="125" cy="337"/>
            </a:xfrm>
            <a:prstGeom prst="rect">
              <a:avLst/>
            </a:prstGeom>
            <a:noFill/>
            <a:ln w="9525">
              <a:noFill/>
              <a:miter lim="800000"/>
              <a:headEnd/>
              <a:tailEnd/>
            </a:ln>
          </p:spPr>
          <p:txBody>
            <a:bodyPr wrap="none">
              <a:spAutoFit/>
            </a:bodyPr>
            <a:lstStyle/>
            <a:p>
              <a:endParaRPr lang="zh-CN" altLang="en-US"/>
            </a:p>
          </p:txBody>
        </p:sp>
        <p:sp>
          <p:nvSpPr>
            <p:cNvPr id="30" name="AutoShape 7"/>
            <p:cNvSpPr>
              <a:spLocks noChangeArrowheads="1"/>
            </p:cNvSpPr>
            <p:nvPr/>
          </p:nvSpPr>
          <p:spPr bwMode="auto">
            <a:xfrm>
              <a:off x="260" y="971"/>
              <a:ext cx="227" cy="226"/>
            </a:xfrm>
            <a:prstGeom prst="star5">
              <a:avLst/>
            </a:prstGeom>
            <a:solidFill>
              <a:schemeClr val="accent1"/>
            </a:solidFill>
            <a:ln w="9525">
              <a:noFill/>
              <a:miter lim="800000"/>
            </a:ln>
            <a:effectLst/>
          </p:spPr>
          <p:txBody>
            <a:bodyPr wrap="none" anchor="ctr"/>
            <a:lstStyle/>
            <a:p>
              <a:pPr algn="ctr" fontAlgn="auto">
                <a:spcBef>
                  <a:spcPts val="0"/>
                </a:spcBef>
                <a:spcAft>
                  <a:spcPts val="0"/>
                </a:spcAft>
                <a:defRPr/>
              </a:pPr>
              <a:endParaRPr lang="zh-CN" altLang="en-US">
                <a:latin typeface="Arial" panose="020B0604020202020204" pitchFamily="34" charset="0"/>
                <a:ea typeface="+mn-ea"/>
              </a:endParaRPr>
            </a:p>
          </p:txBody>
        </p:sp>
        <p:sp>
          <p:nvSpPr>
            <p:cNvPr id="31" name="AutoShape 8"/>
            <p:cNvSpPr>
              <a:spLocks noChangeArrowheads="1"/>
            </p:cNvSpPr>
            <p:nvPr/>
          </p:nvSpPr>
          <p:spPr bwMode="auto">
            <a:xfrm>
              <a:off x="269" y="2659"/>
              <a:ext cx="228" cy="225"/>
            </a:xfrm>
            <a:prstGeom prst="star5">
              <a:avLst/>
            </a:prstGeom>
            <a:solidFill>
              <a:schemeClr val="accent1"/>
            </a:solidFill>
            <a:ln w="9525">
              <a:noFill/>
              <a:miter lim="800000"/>
            </a:ln>
            <a:effectLst/>
          </p:spPr>
          <p:txBody>
            <a:bodyPr wrap="none" anchor="ctr"/>
            <a:lstStyle/>
            <a:p>
              <a:pPr algn="ctr" fontAlgn="auto">
                <a:spcBef>
                  <a:spcPts val="0"/>
                </a:spcBef>
                <a:spcAft>
                  <a:spcPts val="0"/>
                </a:spcAft>
                <a:defRPr/>
              </a:pPr>
              <a:endParaRPr lang="zh-CN" altLang="en-US">
                <a:latin typeface="Arial" panose="020B0604020202020204" pitchFamily="34" charset="0"/>
                <a:ea typeface="+mn-ea"/>
              </a:endParaRPr>
            </a:p>
          </p:txBody>
        </p:sp>
      </p:grpSp>
      <p:sp>
        <p:nvSpPr>
          <p:cNvPr id="32" name="Text Box 9"/>
          <p:cNvSpPr txBox="1">
            <a:spLocks noChangeArrowheads="1"/>
          </p:cNvSpPr>
          <p:nvPr/>
        </p:nvSpPr>
        <p:spPr bwMode="auto">
          <a:xfrm>
            <a:off x="2039938" y="2914650"/>
            <a:ext cx="5770562" cy="1878013"/>
          </a:xfrm>
          <a:prstGeom prst="rect">
            <a:avLst/>
          </a:prstGeom>
          <a:noFill/>
          <a:ln w="9525">
            <a:noFill/>
            <a:miter lim="800000"/>
            <a:headEnd/>
            <a:tailEnd/>
          </a:ln>
        </p:spPr>
        <p:txBody>
          <a:bodyPr>
            <a:spAutoFit/>
          </a:bodyPr>
          <a:lstStyle/>
          <a:p>
            <a:pPr>
              <a:lnSpc>
                <a:spcPct val="145000"/>
              </a:lnSpc>
            </a:pPr>
            <a:r>
              <a:rPr lang="zh-CN" altLang="en-US" sz="2000">
                <a:solidFill>
                  <a:srgbClr val="002060"/>
                </a:solidFill>
                <a:latin typeface="楷体_GB2312"/>
                <a:ea typeface="楷体_GB2312"/>
                <a:cs typeface="楷体_GB2312"/>
              </a:rPr>
              <a:t>    ①课前准备。确定课题和讲课时间；选定内容。 </a:t>
            </a:r>
          </a:p>
          <a:p>
            <a:pPr>
              <a:lnSpc>
                <a:spcPct val="145000"/>
              </a:lnSpc>
            </a:pPr>
            <a:r>
              <a:rPr lang="zh-CN" altLang="en-US" sz="2000">
                <a:solidFill>
                  <a:srgbClr val="002060"/>
                </a:solidFill>
                <a:latin typeface="楷体_GB2312"/>
                <a:ea typeface="楷体_GB2312"/>
                <a:cs typeface="楷体_GB2312"/>
              </a:rPr>
              <a:t>    ②集中听课，课堂讨论。</a:t>
            </a:r>
          </a:p>
          <a:p>
            <a:pPr>
              <a:lnSpc>
                <a:spcPct val="145000"/>
              </a:lnSpc>
            </a:pPr>
            <a:r>
              <a:rPr lang="zh-CN" altLang="en-US" sz="2000">
                <a:solidFill>
                  <a:srgbClr val="002060"/>
                </a:solidFill>
                <a:latin typeface="楷体_GB2312"/>
                <a:ea typeface="楷体_GB2312"/>
                <a:cs typeface="楷体_GB2312"/>
              </a:rPr>
              <a:t>    </a:t>
            </a:r>
          </a:p>
          <a:p>
            <a:pPr>
              <a:lnSpc>
                <a:spcPct val="145000"/>
              </a:lnSpc>
            </a:pPr>
            <a:r>
              <a:rPr lang="zh-CN" altLang="en-US" sz="2000">
                <a:solidFill>
                  <a:srgbClr val="002060"/>
                </a:solidFill>
                <a:latin typeface="楷体_GB2312"/>
                <a:ea typeface="楷体_GB2312"/>
                <a:cs typeface="楷体_GB2312"/>
              </a:rPr>
              <a:t>    ③课后消化，情况反馈。</a:t>
            </a:r>
            <a:endParaRPr lang="zh-CN" altLang="en-US" sz="200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3" nodeType="clickEffect">
                                  <p:stCondLst>
                                    <p:cond delay="0"/>
                                  </p:stCondLst>
                                  <p:iterate type="lt">
                                    <p:tmPct val="5000"/>
                                  </p:iterate>
                                  <p:childTnLst>
                                    <p:set>
                                      <p:cBhvr>
                                        <p:cTn id="13" dur="1" fill="hold">
                                          <p:stCondLst>
                                            <p:cond delay="0"/>
                                          </p:stCondLst>
                                        </p:cTn>
                                        <p:tgtEl>
                                          <p:spTgt spid="32"/>
                                        </p:tgtEl>
                                        <p:attrNameLst>
                                          <p:attrName>style.visibility</p:attrName>
                                        </p:attrNameLst>
                                      </p:cBhvr>
                                      <p:to>
                                        <p:strVal val="visible"/>
                                      </p:to>
                                    </p:set>
                                    <p:anim calcmode="lin" valueType="num">
                                      <p:cBhvr>
                                        <p:cTn id="14" dur="1000" fill="hold"/>
                                        <p:tgtEl>
                                          <p:spTgt spid="32"/>
                                        </p:tgtEl>
                                        <p:attrNameLst>
                                          <p:attrName>ppt_w</p:attrName>
                                        </p:attrNameLst>
                                      </p:cBhvr>
                                      <p:tavLst>
                                        <p:tav tm="0">
                                          <p:val>
                                            <p:fltVal val="0"/>
                                          </p:val>
                                        </p:tav>
                                        <p:tav tm="100000">
                                          <p:val>
                                            <p:strVal val="#ppt_w"/>
                                          </p:val>
                                        </p:tav>
                                      </p:tavLst>
                                    </p:anim>
                                    <p:anim calcmode="lin" valueType="num">
                                      <p:cBhvr>
                                        <p:cTn id="15" dur="1000" fill="hold"/>
                                        <p:tgtEl>
                                          <p:spTgt spid="32"/>
                                        </p:tgtEl>
                                        <p:attrNameLst>
                                          <p:attrName>ppt_h</p:attrName>
                                        </p:attrNameLst>
                                      </p:cBhvr>
                                      <p:tavLst>
                                        <p:tav tm="0">
                                          <p:val>
                                            <p:fltVal val="0"/>
                                          </p:val>
                                        </p:tav>
                                        <p:tav tm="100000">
                                          <p:val>
                                            <p:strVal val="#ppt_h"/>
                                          </p:val>
                                        </p:tav>
                                      </p:tavLst>
                                    </p:anim>
                                    <p:anim calcmode="lin" valueType="num">
                                      <p:cBhvr>
                                        <p:cTn id="16" dur="1000" fill="hold"/>
                                        <p:tgtEl>
                                          <p:spTgt spid="32"/>
                                        </p:tgtEl>
                                        <p:attrNameLst>
                                          <p:attrName>style.rotation</p:attrName>
                                        </p:attrNameLst>
                                      </p:cBhvr>
                                      <p:tavLst>
                                        <p:tav tm="0">
                                          <p:val>
                                            <p:fltVal val="90"/>
                                          </p:val>
                                        </p:tav>
                                        <p:tav tm="100000">
                                          <p:val>
                                            <p:fltVal val="0"/>
                                          </p:val>
                                        </p:tav>
                                      </p:tavLst>
                                    </p:anim>
                                    <p:animEffect transition="in" filter="fade">
                                      <p:cBhvr>
                                        <p:cTn id="1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p:bldP spid="32" grpId="1" bldLvl="0"/>
      <p:bldP spid="32" grpId="2" bldLvl="0"/>
      <p:bldP spid="32" grpId="3" bldLvl="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65893" name="Picture 4" descr="C:\Documents and Settings\Administrator\桌面\图片\党1.png"/>
          <p:cNvPicPr>
            <a:picLocks noChangeAspect="1" noChangeArrowheads="1"/>
          </p:cNvPicPr>
          <p:nvPr/>
        </p:nvPicPr>
        <p:blipFill>
          <a:blip r:embed="rId5"/>
          <a:srcRect/>
          <a:stretch>
            <a:fillRect/>
          </a:stretch>
        </p:blipFill>
        <p:spPr bwMode="auto">
          <a:xfrm>
            <a:off x="0" y="0"/>
            <a:ext cx="1258888" cy="1168400"/>
          </a:xfrm>
          <a:prstGeom prst="rect">
            <a:avLst/>
          </a:prstGeom>
          <a:noFill/>
          <a:ln w="9525">
            <a:noFill/>
            <a:miter lim="800000"/>
            <a:headEnd/>
            <a:tailEnd/>
          </a:ln>
        </p:spPr>
      </p:pic>
      <p:sp>
        <p:nvSpPr>
          <p:cNvPr id="165894"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2486182A-F721-4830-BC95-0E815CF1AE18}" type="slidenum">
              <a:rPr lang="zh-CN" altLang="en-US"/>
              <a:pPr>
                <a:defRPr/>
              </a:pPr>
              <a:t>47</a:t>
            </a:fld>
            <a:endParaRPr lang="zh-CN" altLang="en-US"/>
          </a:p>
        </p:txBody>
      </p:sp>
      <p:sp>
        <p:nvSpPr>
          <p:cNvPr id="165897" name="矩形 19"/>
          <p:cNvSpPr>
            <a:spLocks noChangeArrowheads="1"/>
          </p:cNvSpPr>
          <p:nvPr/>
        </p:nvSpPr>
        <p:spPr bwMode="auto">
          <a:xfrm>
            <a:off x="3119438" y="684213"/>
            <a:ext cx="3076575"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党 课</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第四节</a:t>
            </a:r>
            <a:endParaRPr lang="zh-CN" altLang="en-US" sz="2400" noProof="1">
              <a:latin typeface="楷体" panose="02010609060101010101" pitchFamily="49" charset="-122"/>
              <a:ea typeface="楷体" panose="02010609060101010101" pitchFamily="49" charset="-122"/>
              <a:sym typeface="+mn-ea"/>
            </a:endParaRPr>
          </a:p>
        </p:txBody>
      </p:sp>
      <p:sp>
        <p:nvSpPr>
          <p:cNvPr id="165899"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onstantia" pitchFamily="18" charset="0"/>
              </a:rPr>
              <a:t>         </a:t>
            </a:r>
            <a:endParaRPr lang="zh-CN" altLang="en-US">
              <a:latin typeface="Constantia" pitchFamily="18" charset="0"/>
            </a:endParaRPr>
          </a:p>
        </p:txBody>
      </p:sp>
      <p:sp>
        <p:nvSpPr>
          <p:cNvPr id="165900" name="TextBox 14"/>
          <p:cNvSpPr txBox="1">
            <a:spLocks noChangeArrowheads="1"/>
          </p:cNvSpPr>
          <p:nvPr/>
        </p:nvSpPr>
        <p:spPr bwMode="auto">
          <a:xfrm>
            <a:off x="1042988" y="2022475"/>
            <a:ext cx="3948112" cy="498475"/>
          </a:xfrm>
          <a:prstGeom prst="rect">
            <a:avLst/>
          </a:prstGeom>
          <a:noFill/>
          <a:ln w="9525">
            <a:noFill/>
            <a:miter lim="800000"/>
            <a:headEnd/>
            <a:tailEnd/>
          </a:ln>
        </p:spPr>
        <p:txBody>
          <a:bodyPr>
            <a:spAutoFit/>
          </a:bodyPr>
          <a:lstStyle/>
          <a:p>
            <a:pPr>
              <a:lnSpc>
                <a:spcPct val="110000"/>
              </a:lnSpc>
            </a:pPr>
            <a:r>
              <a:rPr lang="zh-CN" altLang="en-US" sz="2400" b="1">
                <a:solidFill>
                  <a:srgbClr val="002060"/>
                </a:solidFill>
                <a:latin typeface="宋体" charset="-122"/>
              </a:rPr>
              <a:t>党课教育几种基本形式：</a:t>
            </a:r>
          </a:p>
        </p:txBody>
      </p:sp>
      <p:sp>
        <p:nvSpPr>
          <p:cNvPr id="38" name="流程图: 过程 37"/>
          <p:cNvSpPr/>
          <p:nvPr/>
        </p:nvSpPr>
        <p:spPr>
          <a:xfrm>
            <a:off x="3959225" y="2905125"/>
            <a:ext cx="2860675" cy="5476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9" name="流程图: 可选过程 38"/>
          <p:cNvSpPr/>
          <p:nvPr/>
        </p:nvSpPr>
        <p:spPr>
          <a:xfrm>
            <a:off x="946675" y="4346106"/>
            <a:ext cx="1387736" cy="591671"/>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zh-CN" altLang="en-US"/>
          </a:p>
        </p:txBody>
      </p:sp>
      <p:sp>
        <p:nvSpPr>
          <p:cNvPr id="40" name="流程图: 可选过程 39"/>
          <p:cNvSpPr/>
          <p:nvPr/>
        </p:nvSpPr>
        <p:spPr>
          <a:xfrm>
            <a:off x="2786231" y="4356848"/>
            <a:ext cx="1699708" cy="580912"/>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zh-CN" altLang="en-US"/>
          </a:p>
        </p:txBody>
      </p:sp>
      <p:sp>
        <p:nvSpPr>
          <p:cNvPr id="41" name="流程图: 可选过程 40"/>
          <p:cNvSpPr/>
          <p:nvPr/>
        </p:nvSpPr>
        <p:spPr>
          <a:xfrm>
            <a:off x="4959276" y="4390914"/>
            <a:ext cx="1549101" cy="546846"/>
          </a:xfrm>
          <a:prstGeom prst="flowChartAlternateProcess">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zh-CN" altLang="en-US"/>
          </a:p>
        </p:txBody>
      </p:sp>
      <p:sp>
        <p:nvSpPr>
          <p:cNvPr id="42" name="流程图: 可选过程 41"/>
          <p:cNvSpPr/>
          <p:nvPr/>
        </p:nvSpPr>
        <p:spPr>
          <a:xfrm>
            <a:off x="6906409" y="4403482"/>
            <a:ext cx="1516829" cy="523537"/>
          </a:xfrm>
          <a:prstGeom prst="flowChartAlternateProcess">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zh-CN" altLang="en-US"/>
          </a:p>
        </p:txBody>
      </p:sp>
      <p:sp>
        <p:nvSpPr>
          <p:cNvPr id="43" name="流程图: 可选过程 42"/>
          <p:cNvSpPr/>
          <p:nvPr/>
        </p:nvSpPr>
        <p:spPr>
          <a:xfrm>
            <a:off x="8740592" y="4383743"/>
            <a:ext cx="1489933" cy="521744"/>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44" name="TextBox 43"/>
          <p:cNvSpPr txBox="1"/>
          <p:nvPr/>
        </p:nvSpPr>
        <p:spPr>
          <a:xfrm>
            <a:off x="3979863" y="2936875"/>
            <a:ext cx="2979737" cy="461963"/>
          </a:xfrm>
          <a:prstGeom prst="rect">
            <a:avLst/>
          </a:prstGeom>
          <a:noFill/>
        </p:spPr>
        <p:txBody>
          <a:bodyPr>
            <a:spAutoFit/>
          </a:bodyPr>
          <a:lstStyle/>
          <a:p>
            <a:pPr fontAlgn="auto">
              <a:spcBef>
                <a:spcPts val="0"/>
              </a:spcBef>
              <a:spcAft>
                <a:spcPts val="0"/>
              </a:spcAft>
              <a:defRPr/>
            </a:pPr>
            <a:r>
              <a:rPr lang="zh-CN" altLang="en-US" sz="2400" dirty="0">
                <a:solidFill>
                  <a:schemeClr val="bg1"/>
                </a:solidFill>
                <a:latin typeface="+mj-ea"/>
                <a:ea typeface="+mj-ea"/>
              </a:rPr>
              <a:t>讲授党课的基本形式</a:t>
            </a:r>
            <a:endParaRPr lang="zh-CN" altLang="en-US" sz="2400" dirty="0">
              <a:solidFill>
                <a:schemeClr val="bg1"/>
              </a:solidFill>
              <a:latin typeface="+mj-ea"/>
              <a:ea typeface="+mj-ea"/>
            </a:endParaRPr>
          </a:p>
        </p:txBody>
      </p:sp>
      <p:sp>
        <p:nvSpPr>
          <p:cNvPr id="165918" name="TextBox 44"/>
          <p:cNvSpPr txBox="1">
            <a:spLocks noChangeArrowheads="1"/>
          </p:cNvSpPr>
          <p:nvPr/>
        </p:nvSpPr>
        <p:spPr bwMode="auto">
          <a:xfrm>
            <a:off x="1011238" y="4475163"/>
            <a:ext cx="1355725" cy="369887"/>
          </a:xfrm>
          <a:prstGeom prst="rect">
            <a:avLst/>
          </a:prstGeom>
          <a:noFill/>
          <a:ln w="9525">
            <a:noFill/>
            <a:miter lim="800000"/>
            <a:headEnd/>
            <a:tailEnd/>
          </a:ln>
        </p:spPr>
        <p:txBody>
          <a:bodyPr>
            <a:spAutoFit/>
          </a:bodyPr>
          <a:lstStyle/>
          <a:p>
            <a:r>
              <a:rPr lang="zh-CN" altLang="en-US" b="1">
                <a:solidFill>
                  <a:srgbClr val="7030A0"/>
                </a:solidFill>
                <a:latin typeface="Constantia" pitchFamily="18" charset="0"/>
              </a:rPr>
              <a:t>课堂讲授式</a:t>
            </a:r>
          </a:p>
        </p:txBody>
      </p:sp>
      <p:sp>
        <p:nvSpPr>
          <p:cNvPr id="165919" name="TextBox 45"/>
          <p:cNvSpPr txBox="1">
            <a:spLocks noChangeArrowheads="1"/>
          </p:cNvSpPr>
          <p:nvPr/>
        </p:nvSpPr>
        <p:spPr bwMode="auto">
          <a:xfrm>
            <a:off x="2936875" y="4464050"/>
            <a:ext cx="1506538" cy="369888"/>
          </a:xfrm>
          <a:prstGeom prst="rect">
            <a:avLst/>
          </a:prstGeom>
          <a:noFill/>
          <a:ln w="9525">
            <a:noFill/>
            <a:miter lim="800000"/>
            <a:headEnd/>
            <a:tailEnd/>
          </a:ln>
        </p:spPr>
        <p:txBody>
          <a:bodyPr>
            <a:spAutoFit/>
          </a:bodyPr>
          <a:lstStyle/>
          <a:p>
            <a:r>
              <a:rPr lang="zh-CN" altLang="en-US" b="1">
                <a:solidFill>
                  <a:srgbClr val="002060"/>
                </a:solidFill>
                <a:latin typeface="Constantia" pitchFamily="18" charset="0"/>
              </a:rPr>
              <a:t>情景体验式</a:t>
            </a:r>
          </a:p>
        </p:txBody>
      </p:sp>
      <p:sp>
        <p:nvSpPr>
          <p:cNvPr id="165920" name="TextBox 46"/>
          <p:cNvSpPr txBox="1">
            <a:spLocks noChangeArrowheads="1"/>
          </p:cNvSpPr>
          <p:nvPr/>
        </p:nvSpPr>
        <p:spPr bwMode="auto">
          <a:xfrm>
            <a:off x="5056188" y="4497388"/>
            <a:ext cx="1344612" cy="368300"/>
          </a:xfrm>
          <a:prstGeom prst="rect">
            <a:avLst/>
          </a:prstGeom>
          <a:noFill/>
          <a:ln w="9525">
            <a:noFill/>
            <a:miter lim="800000"/>
            <a:headEnd/>
            <a:tailEnd/>
          </a:ln>
        </p:spPr>
        <p:txBody>
          <a:bodyPr>
            <a:spAutoFit/>
          </a:bodyPr>
          <a:lstStyle/>
          <a:p>
            <a:r>
              <a:rPr lang="zh-CN" altLang="en-US" b="1">
                <a:solidFill>
                  <a:srgbClr val="C00000"/>
                </a:solidFill>
                <a:latin typeface="Constantia" pitchFamily="18" charset="0"/>
              </a:rPr>
              <a:t>座谈讨论式</a:t>
            </a:r>
          </a:p>
        </p:txBody>
      </p:sp>
      <p:sp>
        <p:nvSpPr>
          <p:cNvPr id="165921" name="TextBox 47"/>
          <p:cNvSpPr txBox="1">
            <a:spLocks noChangeArrowheads="1"/>
          </p:cNvSpPr>
          <p:nvPr/>
        </p:nvSpPr>
        <p:spPr bwMode="auto">
          <a:xfrm>
            <a:off x="6896100" y="4497388"/>
            <a:ext cx="1592263" cy="368300"/>
          </a:xfrm>
          <a:prstGeom prst="rect">
            <a:avLst/>
          </a:prstGeom>
          <a:noFill/>
          <a:ln w="9525">
            <a:noFill/>
            <a:miter lim="800000"/>
            <a:headEnd/>
            <a:tailEnd/>
          </a:ln>
        </p:spPr>
        <p:txBody>
          <a:bodyPr>
            <a:spAutoFit/>
          </a:bodyPr>
          <a:lstStyle/>
          <a:p>
            <a:r>
              <a:rPr lang="zh-CN" altLang="en-US" b="1">
                <a:solidFill>
                  <a:srgbClr val="FFFF00"/>
                </a:solidFill>
                <a:latin typeface="Constantia" pitchFamily="18" charset="0"/>
              </a:rPr>
              <a:t>新媒体教学式</a:t>
            </a:r>
          </a:p>
        </p:txBody>
      </p:sp>
      <p:sp>
        <p:nvSpPr>
          <p:cNvPr id="165922" name="TextBox 48"/>
          <p:cNvSpPr txBox="1">
            <a:spLocks noChangeArrowheads="1"/>
          </p:cNvSpPr>
          <p:nvPr/>
        </p:nvSpPr>
        <p:spPr bwMode="auto">
          <a:xfrm>
            <a:off x="8778875" y="4486275"/>
            <a:ext cx="1450975" cy="368300"/>
          </a:xfrm>
          <a:prstGeom prst="rect">
            <a:avLst/>
          </a:prstGeom>
          <a:noFill/>
          <a:ln w="9525">
            <a:noFill/>
            <a:miter lim="800000"/>
            <a:headEnd/>
            <a:tailEnd/>
          </a:ln>
        </p:spPr>
        <p:txBody>
          <a:bodyPr>
            <a:spAutoFit/>
          </a:bodyPr>
          <a:lstStyle/>
          <a:p>
            <a:r>
              <a:rPr lang="zh-CN" altLang="en-US" b="1">
                <a:latin typeface="Constantia" pitchFamily="18" charset="0"/>
              </a:rPr>
              <a:t>情景互动式</a:t>
            </a:r>
          </a:p>
        </p:txBody>
      </p:sp>
      <p:cxnSp>
        <p:nvCxnSpPr>
          <p:cNvPr id="51" name="直接连接符 50"/>
          <p:cNvCxnSpPr/>
          <p:nvPr/>
        </p:nvCxnSpPr>
        <p:spPr>
          <a:xfrm>
            <a:off x="1612900" y="3937000"/>
            <a:ext cx="7832725" cy="222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rot="5400000">
            <a:off x="5103813" y="3900488"/>
            <a:ext cx="850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rot="5400000">
            <a:off x="7390607" y="4185444"/>
            <a:ext cx="376237" cy="9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rot="5400000">
            <a:off x="9278144" y="4158457"/>
            <a:ext cx="3333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rot="5400000">
            <a:off x="3393281" y="4147345"/>
            <a:ext cx="301625" cy="11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rot="5400000">
            <a:off x="1485107" y="4131469"/>
            <a:ext cx="279400" cy="158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3"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66917" name="Picture 4" descr="C:\Documents and Settings\Administrator\桌面\图片\党1.png"/>
          <p:cNvPicPr>
            <a:picLocks noChangeAspect="1" noChangeArrowheads="1"/>
          </p:cNvPicPr>
          <p:nvPr/>
        </p:nvPicPr>
        <p:blipFill>
          <a:blip r:embed="rId5"/>
          <a:srcRect/>
          <a:stretch>
            <a:fillRect/>
          </a:stretch>
        </p:blipFill>
        <p:spPr bwMode="auto">
          <a:xfrm>
            <a:off x="0" y="0"/>
            <a:ext cx="1322388" cy="1225550"/>
          </a:xfrm>
          <a:prstGeom prst="rect">
            <a:avLst/>
          </a:prstGeom>
          <a:noFill/>
          <a:ln w="9525">
            <a:noFill/>
            <a:miter lim="800000"/>
            <a:headEnd/>
            <a:tailEnd/>
          </a:ln>
        </p:spPr>
      </p:pic>
      <p:sp>
        <p:nvSpPr>
          <p:cNvPr id="166918"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19" name="圆角矩形 18"/>
          <p:cNvSpPr/>
          <p:nvPr/>
        </p:nvSpPr>
        <p:spPr>
          <a:xfrm>
            <a:off x="914424" y="1360374"/>
            <a:ext cx="6874137" cy="541337"/>
          </a:xfrm>
          <a:prstGeom prst="roundRect">
            <a:avLst/>
          </a:prstGeom>
          <a:gradFill flip="none" rotWithShape="1">
            <a:gsLst>
              <a:gs pos="0">
                <a:srgbClr val="FF0000"/>
              </a:gs>
              <a:gs pos="57000">
                <a:srgbClr val="FFC000"/>
              </a:gs>
              <a:gs pos="100000">
                <a:schemeClr val="accent4">
                  <a:lumMod val="60000"/>
                  <a:lumOff val="40000"/>
                </a:schemeClr>
              </a:gs>
              <a:gs pos="100000">
                <a:schemeClr val="accent2">
                  <a:lumMod val="99000"/>
                  <a:satMod val="120000"/>
                  <a:shade val="78000"/>
                </a:schemeClr>
              </a:gs>
            </a:gsLst>
            <a:lin ang="0" scaled="1"/>
            <a:tileRect/>
          </a:gradFill>
        </p:spPr>
        <p:style>
          <a:lnRef idx="0">
            <a:schemeClr val="accent2"/>
          </a:lnRef>
          <a:fillRef idx="3">
            <a:schemeClr val="accent2"/>
          </a:fillRef>
          <a:effectRef idx="3">
            <a:schemeClr val="accent2"/>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defRPr/>
            </a:pPr>
            <a:r>
              <a:rPr lang="zh-CN" altLang="en-US" sz="3200" b="1" dirty="0" smtClean="0">
                <a:solidFill>
                  <a:schemeClr val="bg1"/>
                </a:solidFill>
                <a:latin typeface="黑体" panose="02010609060101010101" pitchFamily="2" charset="-122"/>
                <a:ea typeface="黑体" panose="02010609060101010101" pitchFamily="2" charset="-122"/>
              </a:rPr>
              <a:t>党课“六个有”</a:t>
            </a:r>
            <a:endParaRPr lang="zh-CN" altLang="en-US" sz="3200" b="1" dirty="0">
              <a:solidFill>
                <a:schemeClr val="bg1"/>
              </a:solidFill>
              <a:latin typeface="黑体" panose="02010609060101010101" pitchFamily="2" charset="-122"/>
              <a:ea typeface="黑体" panose="02010609060101010101" pitchFamily="2" charset="-122"/>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3CB84ED1-DC01-4EE6-A029-FBE1F76B982B}" type="slidenum">
              <a:rPr lang="zh-CN" altLang="en-US"/>
              <a:pPr>
                <a:defRPr/>
              </a:pPr>
              <a:t>48</a:t>
            </a:fld>
            <a:endParaRPr lang="zh-CN" altLang="en-US"/>
          </a:p>
        </p:txBody>
      </p:sp>
      <p:sp>
        <p:nvSpPr>
          <p:cNvPr id="166924" name="矩形 19"/>
          <p:cNvSpPr>
            <a:spLocks noChangeArrowheads="1"/>
          </p:cNvSpPr>
          <p:nvPr/>
        </p:nvSpPr>
        <p:spPr bwMode="auto">
          <a:xfrm>
            <a:off x="3119438" y="684213"/>
            <a:ext cx="3324225"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党 课</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第四节</a:t>
            </a:r>
            <a:endParaRPr lang="zh-CN" altLang="en-US" sz="2400" noProof="1">
              <a:latin typeface="楷体" panose="02010609060101010101" pitchFamily="49" charset="-122"/>
              <a:ea typeface="楷体" panose="02010609060101010101" pitchFamily="49" charset="-122"/>
              <a:sym typeface="+mn-ea"/>
            </a:endParaRPr>
          </a:p>
        </p:txBody>
      </p:sp>
      <p:sp>
        <p:nvSpPr>
          <p:cNvPr id="15" name="TextBox 14"/>
          <p:cNvSpPr txBox="1"/>
          <p:nvPr/>
        </p:nvSpPr>
        <p:spPr>
          <a:xfrm>
            <a:off x="2141538" y="2786063"/>
            <a:ext cx="6045200" cy="1514475"/>
          </a:xfrm>
          <a:prstGeom prst="rect">
            <a:avLst/>
          </a:prstGeom>
          <a:noFill/>
        </p:spPr>
        <p:txBody>
          <a:bodyPr>
            <a:spAutoFit/>
          </a:bodyPr>
          <a:lstStyle/>
          <a:p>
            <a:pPr fontAlgn="auto">
              <a:lnSpc>
                <a:spcPct val="110000"/>
              </a:lnSpc>
              <a:spcBef>
                <a:spcPts val="0"/>
              </a:spcBef>
              <a:spcAft>
                <a:spcPts val="0"/>
              </a:spcAft>
              <a:defRPr/>
            </a:pPr>
            <a:r>
              <a:rPr lang="zh-CN" altLang="en-US" sz="2800" b="1" dirty="0">
                <a:solidFill>
                  <a:srgbClr val="002060"/>
                </a:solidFill>
                <a:latin typeface="宋体" panose="02010600030101010101" pitchFamily="2" charset="-122"/>
                <a:ea typeface="+mn-ea"/>
              </a:rPr>
              <a:t>    党课要求有：</a:t>
            </a:r>
            <a:r>
              <a:rPr lang="zh-CN" altLang="zh-CN" sz="2800" dirty="0">
                <a:solidFill>
                  <a:schemeClr val="accent1">
                    <a:lumMod val="50000"/>
                  </a:schemeClr>
                </a:solidFill>
                <a:latin typeface="+mn-lt"/>
                <a:ea typeface="+mn-ea"/>
              </a:rPr>
              <a:t>有主题、有通知、有时间地点、有会议签到、有主讲人、有照片或视频。</a:t>
            </a:r>
            <a:endParaRPr lang="zh-CN" altLang="en-US" sz="2800" b="1" dirty="0">
              <a:solidFill>
                <a:schemeClr val="accent1">
                  <a:lumMod val="50000"/>
                </a:schemeClr>
              </a:solidFill>
              <a:latin typeface="宋体" panose="02010600030101010101" pitchFamily="2" charset="-122"/>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
                                        </p:tgtEl>
                                        <p:attrNameLst>
                                          <p:attrName>style.visibility</p:attrName>
                                        </p:attrNameLst>
                                      </p:cBhvr>
                                      <p:to>
                                        <p:strVal val="visible"/>
                                      </p:to>
                                    </p:set>
                                    <p:anim calcmode="discrete" valueType="clr">
                                      <p:cBhvr override="childStyle">
                                        <p:cTn id="7"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
                                        </p:tgtEl>
                                        <p:attrNameLst>
                                          <p:attrName>fillcolor</p:attrName>
                                        </p:attrNameLst>
                                      </p:cBhvr>
                                      <p:tavLst>
                                        <p:tav tm="0">
                                          <p:val>
                                            <p:clrVal>
                                              <a:schemeClr val="accent2"/>
                                            </p:clrVal>
                                          </p:val>
                                        </p:tav>
                                        <p:tav tm="50000">
                                          <p:val>
                                            <p:clrVal>
                                              <a:schemeClr val="hlink"/>
                                            </p:clrVal>
                                          </p:val>
                                        </p:tav>
                                      </p:tavLst>
                                    </p:anim>
                                    <p:set>
                                      <p:cBhvr>
                                        <p:cTn id="9"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7"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defRPr/>
            </a:pPr>
            <a:r>
              <a:rPr lang="en-US" altLang="zh-CN" dirty="0">
                <a:latin typeface="隶书" pitchFamily="49" charset="-122"/>
                <a:ea typeface="隶书" pitchFamily="49" charset="-122"/>
              </a:rPr>
              <a:t>《</a:t>
            </a:r>
            <a:r>
              <a:rPr lang="zh-CN" altLang="en-US" dirty="0">
                <a:latin typeface="隶书" pitchFamily="49" charset="-122"/>
                <a:ea typeface="隶书" pitchFamily="49" charset="-122"/>
              </a:rPr>
              <a:t>细则各章节的具体内容</a:t>
            </a:r>
            <a:r>
              <a:rPr lang="zh-CN" altLang="en-US" sz="1100" dirty="0">
                <a:ea typeface="楷体" panose="02010609060101010101" pitchFamily="49" charset="-122"/>
              </a:rPr>
              <a:t> </a:t>
            </a:r>
            <a:endParaRPr lang="en-US" altLang="zh-CN" sz="1100" dirty="0">
              <a:ea typeface="楷体" panose="02010609060101010101" pitchFamily="49" charset="-122"/>
            </a:endParaRPr>
          </a:p>
        </p:txBody>
      </p:sp>
      <p:pic>
        <p:nvPicPr>
          <p:cNvPr id="167941" name="Picture 4" descr="C:\Documents and Settings\Administrator\桌面\图片\党1.png"/>
          <p:cNvPicPr>
            <a:picLocks noChangeAspect="1" noChangeArrowheads="1"/>
          </p:cNvPicPr>
          <p:nvPr/>
        </p:nvPicPr>
        <p:blipFill>
          <a:blip r:embed="rId5"/>
          <a:srcRect/>
          <a:stretch>
            <a:fillRect/>
          </a:stretch>
        </p:blipFill>
        <p:spPr bwMode="auto">
          <a:xfrm>
            <a:off x="0" y="0"/>
            <a:ext cx="1366838" cy="1266825"/>
          </a:xfrm>
          <a:prstGeom prst="rect">
            <a:avLst/>
          </a:prstGeom>
          <a:noFill/>
          <a:ln w="9525">
            <a:noFill/>
            <a:miter lim="800000"/>
            <a:headEnd/>
            <a:tailEnd/>
          </a:ln>
        </p:spPr>
      </p:pic>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7CE70C51-A366-4592-BC78-F36EA682D93A}" type="slidenum">
              <a:rPr lang="zh-CN" altLang="en-US"/>
              <a:pPr>
                <a:defRPr/>
              </a:pPr>
              <a:t>49</a:t>
            </a:fld>
            <a:endParaRPr lang="zh-CN" altLang="en-US"/>
          </a:p>
        </p:txBody>
      </p:sp>
      <p:sp>
        <p:nvSpPr>
          <p:cNvPr id="17" name="TextBox 16"/>
          <p:cNvSpPr txBox="1">
            <a:spLocks noChangeArrowheads="1"/>
          </p:cNvSpPr>
          <p:nvPr/>
        </p:nvSpPr>
        <p:spPr bwMode="auto">
          <a:xfrm>
            <a:off x="1022350" y="1689100"/>
            <a:ext cx="10252075" cy="830263"/>
          </a:xfrm>
          <a:prstGeom prst="rect">
            <a:avLst/>
          </a:prstGeom>
          <a:noFill/>
          <a:ln w="9525">
            <a:noFill/>
            <a:miter lim="800000"/>
            <a:headEnd/>
            <a:tailEnd/>
          </a:ln>
        </p:spPr>
        <p:txBody>
          <a:bodyPr>
            <a:spAutoFit/>
          </a:bodyPr>
          <a:lstStyle/>
          <a:p>
            <a:r>
              <a:rPr lang="zh-CN" altLang="en-US" sz="2400" b="1">
                <a:solidFill>
                  <a:srgbClr val="002060"/>
                </a:solidFill>
              </a:rPr>
              <a:t>       </a:t>
            </a:r>
            <a:r>
              <a:rPr lang="zh-CN" altLang="en-US" sz="2400" b="1">
                <a:latin typeface="Constantia" pitchFamily="18" charset="0"/>
              </a:rPr>
              <a:t>支部党员大会、支部委员会、党小组会、党课要独立一本记录本，分别记录。记录本由县委组织部统一印制。</a:t>
            </a:r>
            <a:endParaRPr lang="zh-CN" altLang="en-US" sz="2400" b="1">
              <a:solidFill>
                <a:srgbClr val="002060"/>
              </a:solidFill>
            </a:endParaRPr>
          </a:p>
        </p:txBody>
      </p:sp>
      <p:pic>
        <p:nvPicPr>
          <p:cNvPr id="1026" name="Picture 2"/>
          <p:cNvPicPr>
            <a:picLocks noChangeAspect="1" noChangeArrowheads="1"/>
          </p:cNvPicPr>
          <p:nvPr/>
        </p:nvPicPr>
        <p:blipFill>
          <a:blip r:embed="rId6"/>
          <a:srcRect/>
          <a:stretch>
            <a:fillRect/>
          </a:stretch>
        </p:blipFill>
        <p:spPr bwMode="auto">
          <a:xfrm>
            <a:off x="7085013" y="2581275"/>
            <a:ext cx="2879725" cy="3722688"/>
          </a:xfrm>
          <a:prstGeom prst="rect">
            <a:avLst/>
          </a:prstGeom>
          <a:noFill/>
          <a:ln w="9525">
            <a:noFill/>
            <a:miter lim="800000"/>
            <a:headEnd/>
            <a:tailEnd/>
          </a:ln>
        </p:spPr>
      </p:pic>
      <p:pic>
        <p:nvPicPr>
          <p:cNvPr id="1029" name="Picture 5" descr="C:\Users\zj\Desktop\微信图片_20180605161933.jpg"/>
          <p:cNvPicPr>
            <a:picLocks noChangeAspect="1" noChangeArrowheads="1"/>
          </p:cNvPicPr>
          <p:nvPr/>
        </p:nvPicPr>
        <p:blipFill>
          <a:blip r:embed="rId7"/>
          <a:srcRect/>
          <a:stretch>
            <a:fillRect/>
          </a:stretch>
        </p:blipFill>
        <p:spPr bwMode="auto">
          <a:xfrm>
            <a:off x="2778125" y="2614613"/>
            <a:ext cx="3006725" cy="3727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box(in)">
                                      <p:cBhvr>
                                        <p:cTn id="12" dur="2000"/>
                                        <p:tgtEl>
                                          <p:spTgt spid="1029"/>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plus(in)">
                                      <p:cBhvr>
                                        <p:cTn id="1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defRPr/>
            </a:pPr>
            <a:endParaRPr lang="en-US" altLang="zh-CN" sz="1100" dirty="0">
              <a:ea typeface="楷体" panose="02010609060101010101" pitchFamily="49" charset="-122"/>
            </a:endParaRPr>
          </a:p>
        </p:txBody>
      </p:sp>
      <p:pic>
        <p:nvPicPr>
          <p:cNvPr id="116741" name="Picture 4" descr="C:\Documents and Settings\Administrator\桌面\图片\党1.png"/>
          <p:cNvPicPr>
            <a:picLocks noChangeAspect="1" noChangeArrowheads="1"/>
          </p:cNvPicPr>
          <p:nvPr/>
        </p:nvPicPr>
        <p:blipFill>
          <a:blip r:embed="rId5"/>
          <a:srcRect/>
          <a:stretch>
            <a:fillRect/>
          </a:stretch>
        </p:blipFill>
        <p:spPr bwMode="auto">
          <a:xfrm>
            <a:off x="0" y="0"/>
            <a:ext cx="1355725" cy="1257300"/>
          </a:xfrm>
          <a:prstGeom prst="rect">
            <a:avLst/>
          </a:prstGeom>
          <a:noFill/>
          <a:ln w="9525">
            <a:noFill/>
            <a:miter lim="800000"/>
            <a:headEnd/>
            <a:tailEnd/>
          </a:ln>
        </p:spPr>
      </p:pic>
      <p:sp>
        <p:nvSpPr>
          <p:cNvPr id="116742"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F9F0C708-B024-4E37-9F65-E61225F07D15}" type="slidenum">
              <a:rPr lang="zh-CN" altLang="en-US"/>
              <a:pPr>
                <a:defRPr/>
              </a:pPr>
              <a:t>5</a:t>
            </a:fld>
            <a:endParaRPr lang="zh-CN" altLang="en-US"/>
          </a:p>
        </p:txBody>
      </p:sp>
      <p:sp>
        <p:nvSpPr>
          <p:cNvPr id="116745" name="矩形 19"/>
          <p:cNvSpPr>
            <a:spLocks noChangeArrowheads="1"/>
          </p:cNvSpPr>
          <p:nvPr/>
        </p:nvSpPr>
        <p:spPr bwMode="auto">
          <a:xfrm>
            <a:off x="3119438" y="684213"/>
            <a:ext cx="3690937"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党支部设置</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第一节</a:t>
            </a:r>
            <a:endParaRPr lang="zh-CN" altLang="en-US" sz="2400" noProof="1">
              <a:latin typeface="楷体" panose="02010609060101010101" pitchFamily="49" charset="-122"/>
              <a:ea typeface="楷体" panose="02010609060101010101" pitchFamily="49" charset="-122"/>
              <a:sym typeface="+mn-ea"/>
            </a:endParaRPr>
          </a:p>
        </p:txBody>
      </p:sp>
      <p:sp>
        <p:nvSpPr>
          <p:cNvPr id="17" name="TextBox 16"/>
          <p:cNvSpPr txBox="1">
            <a:spLocks noChangeArrowheads="1"/>
          </p:cNvSpPr>
          <p:nvPr/>
        </p:nvSpPr>
        <p:spPr bwMode="auto">
          <a:xfrm>
            <a:off x="1204913" y="1828800"/>
            <a:ext cx="5819775" cy="2308225"/>
          </a:xfrm>
          <a:prstGeom prst="rect">
            <a:avLst/>
          </a:prstGeom>
          <a:noFill/>
          <a:ln w="9525">
            <a:noFill/>
            <a:miter lim="800000"/>
            <a:headEnd/>
            <a:tailEnd/>
          </a:ln>
        </p:spPr>
        <p:txBody>
          <a:bodyPr>
            <a:spAutoFit/>
          </a:bodyPr>
          <a:lstStyle/>
          <a:p>
            <a:pPr algn="just"/>
            <a:r>
              <a:rPr lang="en-US" altLang="zh-CN" sz="2400">
                <a:latin typeface="Cambria" pitchFamily="18" charset="0"/>
                <a:ea typeface="华文楷体"/>
                <a:cs typeface="华文楷体"/>
              </a:rPr>
              <a:t>         </a:t>
            </a:r>
            <a:r>
              <a:rPr lang="zh-CN" altLang="zh-CN" sz="2400">
                <a:latin typeface="Cambria" pitchFamily="18" charset="0"/>
                <a:ea typeface="华文楷体"/>
                <a:cs typeface="华文楷体"/>
              </a:rPr>
              <a:t>党支部设置一般以</a:t>
            </a:r>
            <a:r>
              <a:rPr lang="zh-CN" altLang="zh-CN" sz="2400">
                <a:solidFill>
                  <a:srgbClr val="C00000"/>
                </a:solidFill>
                <a:latin typeface="华文彩云"/>
                <a:ea typeface="华文彩云"/>
                <a:cs typeface="华文彩云"/>
              </a:rPr>
              <a:t>单位、区域</a:t>
            </a:r>
            <a:r>
              <a:rPr lang="zh-CN" altLang="zh-CN" sz="2400">
                <a:latin typeface="Cambria" pitchFamily="18" charset="0"/>
                <a:ea typeface="华文楷体"/>
                <a:cs typeface="华文楷体"/>
              </a:rPr>
              <a:t>为主，以单独组建为主要方式。企业、农村、机关、学校、科研院所、社区、社会组织、人民解放军和武警部队连（中）队以及其他基层单位，凡是有正式党员</a:t>
            </a:r>
            <a:r>
              <a:rPr lang="en-US" altLang="zh-CN" sz="2400">
                <a:solidFill>
                  <a:srgbClr val="FF0000"/>
                </a:solidFill>
                <a:latin typeface="黑体" pitchFamily="49" charset="-122"/>
                <a:ea typeface="黑体" pitchFamily="49" charset="-122"/>
              </a:rPr>
              <a:t>3</a:t>
            </a:r>
            <a:r>
              <a:rPr lang="zh-CN" altLang="zh-CN" sz="2400">
                <a:solidFill>
                  <a:srgbClr val="FF0000"/>
                </a:solidFill>
                <a:latin typeface="黑体" pitchFamily="49" charset="-122"/>
                <a:ea typeface="黑体" pitchFamily="49" charset="-122"/>
              </a:rPr>
              <a:t>人以上</a:t>
            </a:r>
            <a:r>
              <a:rPr lang="zh-CN" altLang="zh-CN" sz="2400">
                <a:latin typeface="Cambria" pitchFamily="18" charset="0"/>
                <a:ea typeface="华文楷体"/>
                <a:cs typeface="华文楷体"/>
              </a:rPr>
              <a:t>的，都应当成立党支部。</a:t>
            </a:r>
          </a:p>
        </p:txBody>
      </p:sp>
      <p:sp>
        <p:nvSpPr>
          <p:cNvPr id="15" name="TextBox 14"/>
          <p:cNvSpPr txBox="1">
            <a:spLocks noChangeArrowheads="1"/>
          </p:cNvSpPr>
          <p:nvPr/>
        </p:nvSpPr>
        <p:spPr bwMode="auto">
          <a:xfrm>
            <a:off x="1011238" y="4486275"/>
            <a:ext cx="5916612" cy="1570038"/>
          </a:xfrm>
          <a:prstGeom prst="rect">
            <a:avLst/>
          </a:prstGeom>
          <a:noFill/>
          <a:ln w="9525">
            <a:noFill/>
            <a:miter lim="800000"/>
            <a:headEnd/>
            <a:tailEnd/>
          </a:ln>
        </p:spPr>
        <p:txBody>
          <a:bodyPr>
            <a:spAutoFit/>
          </a:bodyPr>
          <a:lstStyle/>
          <a:p>
            <a:pPr algn="just"/>
            <a:r>
              <a:rPr lang="en-US" altLang="zh-CN" sz="2400">
                <a:latin typeface="Cambria" pitchFamily="18" charset="0"/>
                <a:ea typeface="华文楷体"/>
                <a:cs typeface="华文楷体"/>
              </a:rPr>
              <a:t>         </a:t>
            </a:r>
            <a:r>
              <a:rPr lang="zh-CN" altLang="zh-CN" sz="2400">
                <a:latin typeface="Cambria" pitchFamily="18" charset="0"/>
                <a:ea typeface="华文楷体"/>
                <a:cs typeface="华文楷体"/>
              </a:rPr>
              <a:t>党支部党员人数一般不超过</a:t>
            </a:r>
            <a:r>
              <a:rPr lang="en-US" altLang="zh-CN" sz="2400">
                <a:latin typeface="Cambria" pitchFamily="18" charset="0"/>
                <a:ea typeface="华文楷体"/>
                <a:cs typeface="华文楷体"/>
              </a:rPr>
              <a:t>50</a:t>
            </a:r>
            <a:r>
              <a:rPr lang="zh-CN" altLang="zh-CN" sz="2400">
                <a:latin typeface="Cambria" pitchFamily="18" charset="0"/>
                <a:ea typeface="华文楷体"/>
                <a:cs typeface="华文楷体"/>
              </a:rPr>
              <a:t>人。</a:t>
            </a:r>
            <a:r>
              <a:rPr lang="en-US" altLang="zh-CN" sz="2400">
                <a:latin typeface="Cambria" pitchFamily="18" charset="0"/>
                <a:ea typeface="华文楷体"/>
                <a:cs typeface="华文楷体"/>
              </a:rPr>
              <a:t>50</a:t>
            </a:r>
            <a:r>
              <a:rPr lang="zh-CN" altLang="en-US" sz="2400">
                <a:latin typeface="Cambria" pitchFamily="18" charset="0"/>
                <a:ea typeface="华文楷体"/>
                <a:cs typeface="华文楷体"/>
              </a:rPr>
              <a:t>人至</a:t>
            </a:r>
            <a:r>
              <a:rPr lang="en-US" altLang="zh-CN" sz="2400">
                <a:latin typeface="Cambria" pitchFamily="18" charset="0"/>
                <a:ea typeface="华文楷体"/>
                <a:cs typeface="华文楷体"/>
              </a:rPr>
              <a:t>100</a:t>
            </a:r>
            <a:r>
              <a:rPr lang="zh-CN" altLang="en-US" sz="2400">
                <a:latin typeface="Cambria" pitchFamily="18" charset="0"/>
                <a:ea typeface="华文楷体"/>
                <a:cs typeface="华文楷体"/>
              </a:rPr>
              <a:t>人设立党总支；</a:t>
            </a:r>
            <a:r>
              <a:rPr lang="en-US" altLang="zh-CN" sz="2400">
                <a:latin typeface="Cambria" pitchFamily="18" charset="0"/>
                <a:ea typeface="华文楷体"/>
                <a:cs typeface="华文楷体"/>
              </a:rPr>
              <a:t>100</a:t>
            </a:r>
            <a:r>
              <a:rPr lang="zh-CN" altLang="en-US" sz="2400">
                <a:latin typeface="Cambria" pitchFamily="18" charset="0"/>
                <a:ea typeface="华文楷体"/>
                <a:cs typeface="华文楷体"/>
              </a:rPr>
              <a:t>人以上设立基层党委。</a:t>
            </a:r>
            <a:endParaRPr lang="zh-CN" altLang="zh-CN" sz="2400">
              <a:latin typeface="Cambria" pitchFamily="18" charset="0"/>
              <a:ea typeface="华文楷体"/>
              <a:cs typeface="华文楷体"/>
            </a:endParaRPr>
          </a:p>
          <a:p>
            <a:endParaRPr lang="zh-CN" altLang="en-US" sz="2400" b="1">
              <a:solidFill>
                <a:srgbClr val="002060"/>
              </a:solidFill>
              <a:ea typeface="华文楷体"/>
              <a:cs typeface="华文楷体"/>
            </a:endParaRPr>
          </a:p>
        </p:txBody>
      </p:sp>
      <p:pic>
        <p:nvPicPr>
          <p:cNvPr id="116749" name="图片 13" descr="发展党员的五个阶段、25个程序以及相关注意事项都在这里"/>
          <p:cNvPicPr>
            <a:picLocks noChangeAspect="1" noChangeArrowheads="1"/>
          </p:cNvPicPr>
          <p:nvPr/>
        </p:nvPicPr>
        <p:blipFill>
          <a:blip r:embed="rId6"/>
          <a:srcRect/>
          <a:stretch>
            <a:fillRect/>
          </a:stretch>
        </p:blipFill>
        <p:spPr bwMode="auto">
          <a:xfrm>
            <a:off x="7705725" y="1979613"/>
            <a:ext cx="3579813" cy="2995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slide(fromBottom)">
                                      <p:cBhvr>
                                        <p:cTn id="1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1"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53975"/>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defRPr/>
            </a:pPr>
            <a:r>
              <a:rPr lang="en-US" altLang="zh-CN" dirty="0">
                <a:latin typeface="隶书" pitchFamily="49" charset="-122"/>
                <a:ea typeface="隶书" pitchFamily="49" charset="-122"/>
              </a:rPr>
              <a:t>《</a:t>
            </a:r>
            <a:r>
              <a:rPr lang="zh-CN" altLang="en-US" dirty="0">
                <a:latin typeface="隶书" pitchFamily="49" charset="-122"/>
                <a:ea typeface="隶书" pitchFamily="49" charset="-122"/>
              </a:rPr>
              <a:t>细则</a:t>
            </a:r>
            <a:r>
              <a:rPr lang="en-US" altLang="zh-CN" dirty="0">
                <a:latin typeface="隶书" pitchFamily="49" charset="-122"/>
                <a:ea typeface="隶书" pitchFamily="49" charset="-122"/>
              </a:rPr>
              <a:t>》</a:t>
            </a:r>
            <a:r>
              <a:rPr lang="zh-CN" altLang="en-US" dirty="0">
                <a:latin typeface="隶书" pitchFamily="49" charset="-122"/>
                <a:ea typeface="隶书" pitchFamily="49" charset="-122"/>
              </a:rPr>
              <a:t>各章节的具体内容</a:t>
            </a:r>
            <a:r>
              <a:rPr lang="zh-CN" altLang="en-US" sz="1100" dirty="0">
                <a:ea typeface="楷体" panose="02010609060101010101" pitchFamily="49" charset="-122"/>
              </a:rPr>
              <a:t> </a:t>
            </a:r>
            <a:endParaRPr lang="en-US" altLang="zh-CN" sz="1100" dirty="0">
              <a:ea typeface="楷体" panose="02010609060101010101" pitchFamily="49" charset="-122"/>
            </a:endParaRPr>
          </a:p>
        </p:txBody>
      </p:sp>
      <p:pic>
        <p:nvPicPr>
          <p:cNvPr id="168965" name="Picture 4" descr="C:\Documents and Settings\Administrator\桌面\图片\党1.png"/>
          <p:cNvPicPr>
            <a:picLocks noChangeAspect="1" noChangeArrowheads="1"/>
          </p:cNvPicPr>
          <p:nvPr/>
        </p:nvPicPr>
        <p:blipFill>
          <a:blip r:embed="rId5"/>
          <a:srcRect/>
          <a:stretch>
            <a:fillRect/>
          </a:stretch>
        </p:blipFill>
        <p:spPr bwMode="auto">
          <a:xfrm>
            <a:off x="0" y="0"/>
            <a:ext cx="1366838" cy="1266825"/>
          </a:xfrm>
          <a:prstGeom prst="rect">
            <a:avLst/>
          </a:prstGeom>
          <a:noFill/>
          <a:ln w="9525">
            <a:noFill/>
            <a:miter lim="800000"/>
            <a:headEnd/>
            <a:tailEnd/>
          </a:ln>
        </p:spPr>
      </p:pic>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p:txBody>
          <a:bodyPr/>
          <a:lstStyle/>
          <a:p>
            <a:pPr>
              <a:defRPr/>
            </a:pPr>
            <a:fld id="{AB63F46C-EC01-4F67-B285-17F259E85615}" type="slidenum">
              <a:rPr lang="zh-CN" altLang="en-US"/>
              <a:pPr>
                <a:defRPr/>
              </a:pPr>
              <a:t>50</a:t>
            </a:fld>
            <a:endParaRPr lang="zh-CN" altLang="en-US"/>
          </a:p>
        </p:txBody>
      </p:sp>
      <p:sp>
        <p:nvSpPr>
          <p:cNvPr id="13" name="流程图: 过程 12"/>
          <p:cNvSpPr/>
          <p:nvPr/>
        </p:nvSpPr>
        <p:spPr>
          <a:xfrm>
            <a:off x="1914525" y="2474913"/>
            <a:ext cx="1871663" cy="558800"/>
          </a:xfrm>
          <a:prstGeom prst="flowChartProcess">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zh-CN" altLang="en-US"/>
          </a:p>
        </p:txBody>
      </p:sp>
      <p:sp>
        <p:nvSpPr>
          <p:cNvPr id="17" name="流程图: 过程 16"/>
          <p:cNvSpPr/>
          <p:nvPr/>
        </p:nvSpPr>
        <p:spPr>
          <a:xfrm>
            <a:off x="7177088" y="2433638"/>
            <a:ext cx="1871662" cy="558800"/>
          </a:xfrm>
          <a:prstGeom prst="flowChartProcess">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zh-CN" altLang="en-US"/>
          </a:p>
        </p:txBody>
      </p:sp>
      <p:cxnSp>
        <p:nvCxnSpPr>
          <p:cNvPr id="30" name="直接连接符 29"/>
          <p:cNvCxnSpPr/>
          <p:nvPr/>
        </p:nvCxnSpPr>
        <p:spPr>
          <a:xfrm rot="5400000">
            <a:off x="2625725" y="3281363"/>
            <a:ext cx="4508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2862263" y="3495675"/>
            <a:ext cx="5270500" cy="111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rot="5400000">
            <a:off x="7908131" y="3250407"/>
            <a:ext cx="4524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rot="5400000">
            <a:off x="5230019" y="3745707"/>
            <a:ext cx="452437"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流程图: 过程 48"/>
          <p:cNvSpPr/>
          <p:nvPr/>
        </p:nvSpPr>
        <p:spPr>
          <a:xfrm>
            <a:off x="4540250" y="3970338"/>
            <a:ext cx="1828800" cy="709612"/>
          </a:xfrm>
          <a:prstGeom prst="flowChartProcess">
            <a:avLst/>
          </a:prstGeom>
          <a:solidFill>
            <a:srgbClr val="FF0000"/>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zh-CN" altLang="en-US"/>
          </a:p>
        </p:txBody>
      </p:sp>
      <p:cxnSp>
        <p:nvCxnSpPr>
          <p:cNvPr id="53" name="直接连接符 52"/>
          <p:cNvCxnSpPr/>
          <p:nvPr/>
        </p:nvCxnSpPr>
        <p:spPr>
          <a:xfrm rot="5400000">
            <a:off x="5209381" y="4941094"/>
            <a:ext cx="4524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1581150" y="5173663"/>
            <a:ext cx="803592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rot="5400000">
            <a:off x="1356519" y="5423694"/>
            <a:ext cx="452438" cy="0"/>
          </a:xfrm>
          <a:prstGeom prst="line">
            <a:avLst/>
          </a:prstGeom>
        </p:spPr>
        <p:style>
          <a:lnRef idx="1">
            <a:schemeClr val="accent1"/>
          </a:lnRef>
          <a:fillRef idx="0">
            <a:schemeClr val="accent1"/>
          </a:fillRef>
          <a:effectRef idx="0">
            <a:schemeClr val="accent1"/>
          </a:effectRef>
          <a:fontRef idx="minor">
            <a:schemeClr val="tx1"/>
          </a:fontRef>
        </p:style>
      </p:cxnSp>
      <p:sp>
        <p:nvSpPr>
          <p:cNvPr id="58" name="流程图: 过程 57"/>
          <p:cNvSpPr/>
          <p:nvPr/>
        </p:nvSpPr>
        <p:spPr>
          <a:xfrm>
            <a:off x="690563" y="5681663"/>
            <a:ext cx="1871662" cy="558800"/>
          </a:xfrm>
          <a:prstGeom prst="flowChartProcess">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zh-CN" altLang="en-US"/>
          </a:p>
        </p:txBody>
      </p:sp>
      <p:cxnSp>
        <p:nvCxnSpPr>
          <p:cNvPr id="59" name="直接连接符 58"/>
          <p:cNvCxnSpPr/>
          <p:nvPr/>
        </p:nvCxnSpPr>
        <p:spPr>
          <a:xfrm rot="5400000">
            <a:off x="3821906" y="5436394"/>
            <a:ext cx="452438" cy="0"/>
          </a:xfrm>
          <a:prstGeom prst="line">
            <a:avLst/>
          </a:prstGeom>
        </p:spPr>
        <p:style>
          <a:lnRef idx="1">
            <a:schemeClr val="accent1"/>
          </a:lnRef>
          <a:fillRef idx="0">
            <a:schemeClr val="accent1"/>
          </a:fillRef>
          <a:effectRef idx="0">
            <a:schemeClr val="accent1"/>
          </a:effectRef>
          <a:fontRef idx="minor">
            <a:schemeClr val="tx1"/>
          </a:fontRef>
        </p:style>
      </p:cxnSp>
      <p:sp>
        <p:nvSpPr>
          <p:cNvPr id="60" name="流程图: 过程 59"/>
          <p:cNvSpPr/>
          <p:nvPr/>
        </p:nvSpPr>
        <p:spPr>
          <a:xfrm>
            <a:off x="3155950" y="5705475"/>
            <a:ext cx="1871663" cy="558800"/>
          </a:xfrm>
          <a:prstGeom prst="flowChartProcess">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zh-CN" altLang="en-US"/>
          </a:p>
        </p:txBody>
      </p:sp>
      <p:cxnSp>
        <p:nvCxnSpPr>
          <p:cNvPr id="61" name="直接连接符 60"/>
          <p:cNvCxnSpPr/>
          <p:nvPr/>
        </p:nvCxnSpPr>
        <p:spPr>
          <a:xfrm rot="5400000">
            <a:off x="6684169" y="5436394"/>
            <a:ext cx="452438" cy="0"/>
          </a:xfrm>
          <a:prstGeom prst="line">
            <a:avLst/>
          </a:prstGeom>
        </p:spPr>
        <p:style>
          <a:lnRef idx="1">
            <a:schemeClr val="accent1"/>
          </a:lnRef>
          <a:fillRef idx="0">
            <a:schemeClr val="accent1"/>
          </a:fillRef>
          <a:effectRef idx="0">
            <a:schemeClr val="accent1"/>
          </a:effectRef>
          <a:fontRef idx="minor">
            <a:schemeClr val="tx1"/>
          </a:fontRef>
        </p:style>
      </p:cxnSp>
      <p:sp>
        <p:nvSpPr>
          <p:cNvPr id="62" name="流程图: 过程 61"/>
          <p:cNvSpPr/>
          <p:nvPr/>
        </p:nvSpPr>
        <p:spPr>
          <a:xfrm>
            <a:off x="6016625" y="5705475"/>
            <a:ext cx="1871663" cy="558800"/>
          </a:xfrm>
          <a:prstGeom prst="flowChartProcess">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zh-CN" altLang="en-US"/>
          </a:p>
        </p:txBody>
      </p:sp>
      <p:cxnSp>
        <p:nvCxnSpPr>
          <p:cNvPr id="63" name="直接连接符 62"/>
          <p:cNvCxnSpPr/>
          <p:nvPr/>
        </p:nvCxnSpPr>
        <p:spPr>
          <a:xfrm rot="5400000">
            <a:off x="9373394" y="5425282"/>
            <a:ext cx="452437" cy="0"/>
          </a:xfrm>
          <a:prstGeom prst="line">
            <a:avLst/>
          </a:prstGeom>
        </p:spPr>
        <p:style>
          <a:lnRef idx="1">
            <a:schemeClr val="accent1"/>
          </a:lnRef>
          <a:fillRef idx="0">
            <a:schemeClr val="accent1"/>
          </a:fillRef>
          <a:effectRef idx="0">
            <a:schemeClr val="accent1"/>
          </a:effectRef>
          <a:fontRef idx="minor">
            <a:schemeClr val="tx1"/>
          </a:fontRef>
        </p:style>
      </p:cxnSp>
      <p:sp>
        <p:nvSpPr>
          <p:cNvPr id="64" name="流程图: 过程 63"/>
          <p:cNvSpPr/>
          <p:nvPr/>
        </p:nvSpPr>
        <p:spPr>
          <a:xfrm>
            <a:off x="8662988" y="5694363"/>
            <a:ext cx="1871662" cy="558800"/>
          </a:xfrm>
          <a:prstGeom prst="flowChartProcess">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zh-CN" altLang="en-US"/>
          </a:p>
        </p:txBody>
      </p:sp>
      <p:sp>
        <p:nvSpPr>
          <p:cNvPr id="66" name="TextBox 65"/>
          <p:cNvSpPr txBox="1"/>
          <p:nvPr/>
        </p:nvSpPr>
        <p:spPr>
          <a:xfrm>
            <a:off x="1947863" y="2560638"/>
            <a:ext cx="1828800" cy="368300"/>
          </a:xfrm>
          <a:prstGeom prst="rect">
            <a:avLst/>
          </a:prstGeom>
          <a:noFill/>
        </p:spPr>
        <p:txBody>
          <a:bodyPr>
            <a:spAutoFit/>
          </a:bodyPr>
          <a:lstStyle/>
          <a:p>
            <a:pPr fontAlgn="auto">
              <a:spcBef>
                <a:spcPts val="0"/>
              </a:spcBef>
              <a:spcAft>
                <a:spcPts val="0"/>
              </a:spcAft>
              <a:defRPr/>
            </a:pPr>
            <a:r>
              <a:rPr lang="zh-CN" altLang="en-US" b="1" dirty="0">
                <a:latin typeface="+mn-ea"/>
                <a:ea typeface="+mn-ea"/>
              </a:rPr>
              <a:t>政治学习和教育</a:t>
            </a:r>
            <a:endParaRPr lang="zh-CN" altLang="en-US" b="1" dirty="0">
              <a:latin typeface="+mn-ea"/>
              <a:ea typeface="+mn-ea"/>
            </a:endParaRPr>
          </a:p>
        </p:txBody>
      </p:sp>
      <p:sp>
        <p:nvSpPr>
          <p:cNvPr id="168986" name="TextBox 68"/>
          <p:cNvSpPr txBox="1">
            <a:spLocks noChangeArrowheads="1"/>
          </p:cNvSpPr>
          <p:nvPr/>
        </p:nvSpPr>
        <p:spPr bwMode="auto">
          <a:xfrm>
            <a:off x="7188200" y="2519363"/>
            <a:ext cx="1828800" cy="368300"/>
          </a:xfrm>
          <a:prstGeom prst="rect">
            <a:avLst/>
          </a:prstGeom>
          <a:noFill/>
          <a:ln w="9525">
            <a:noFill/>
            <a:miter lim="800000"/>
            <a:headEnd/>
            <a:tailEnd/>
          </a:ln>
        </p:spPr>
        <p:txBody>
          <a:bodyPr>
            <a:spAutoFit/>
          </a:bodyPr>
          <a:lstStyle/>
          <a:p>
            <a:pPr algn="ctr"/>
            <a:r>
              <a:rPr lang="zh-CN" altLang="en-US" b="1">
                <a:latin typeface="Constantia" pitchFamily="18" charset="0"/>
              </a:rPr>
              <a:t>党性锻炼</a:t>
            </a:r>
          </a:p>
        </p:txBody>
      </p:sp>
      <p:sp>
        <p:nvSpPr>
          <p:cNvPr id="168987" name="TextBox 69"/>
          <p:cNvSpPr txBox="1">
            <a:spLocks noChangeArrowheads="1"/>
          </p:cNvSpPr>
          <p:nvPr/>
        </p:nvSpPr>
        <p:spPr bwMode="auto">
          <a:xfrm>
            <a:off x="4532313" y="4156075"/>
            <a:ext cx="1828800" cy="369888"/>
          </a:xfrm>
          <a:prstGeom prst="rect">
            <a:avLst/>
          </a:prstGeom>
          <a:noFill/>
          <a:ln w="9525">
            <a:noFill/>
            <a:miter lim="800000"/>
            <a:headEnd/>
            <a:tailEnd/>
          </a:ln>
        </p:spPr>
        <p:txBody>
          <a:bodyPr>
            <a:spAutoFit/>
          </a:bodyPr>
          <a:lstStyle/>
          <a:p>
            <a:pPr algn="ctr"/>
            <a:r>
              <a:rPr lang="zh-CN" altLang="en-US" b="1">
                <a:solidFill>
                  <a:srgbClr val="FFFF00"/>
                </a:solidFill>
                <a:latin typeface="Constantia" pitchFamily="18" charset="0"/>
              </a:rPr>
              <a:t>“三会一课”</a:t>
            </a:r>
          </a:p>
        </p:txBody>
      </p:sp>
      <p:sp>
        <p:nvSpPr>
          <p:cNvPr id="168988" name="TextBox 70"/>
          <p:cNvSpPr txBox="1">
            <a:spLocks noChangeArrowheads="1"/>
          </p:cNvSpPr>
          <p:nvPr/>
        </p:nvSpPr>
        <p:spPr bwMode="auto">
          <a:xfrm>
            <a:off x="668338" y="5800725"/>
            <a:ext cx="1828800" cy="368300"/>
          </a:xfrm>
          <a:prstGeom prst="rect">
            <a:avLst/>
          </a:prstGeom>
          <a:noFill/>
          <a:ln w="9525">
            <a:noFill/>
            <a:miter lim="800000"/>
            <a:headEnd/>
            <a:tailEnd/>
          </a:ln>
        </p:spPr>
        <p:txBody>
          <a:bodyPr>
            <a:spAutoFit/>
          </a:bodyPr>
          <a:lstStyle/>
          <a:p>
            <a:pPr algn="ctr"/>
            <a:r>
              <a:rPr lang="zh-CN" altLang="en-US" b="1">
                <a:latin typeface="Constantia" pitchFamily="18" charset="0"/>
              </a:rPr>
              <a:t>表面化</a:t>
            </a:r>
          </a:p>
        </p:txBody>
      </p:sp>
      <p:sp>
        <p:nvSpPr>
          <p:cNvPr id="168989" name="TextBox 71"/>
          <p:cNvSpPr txBox="1">
            <a:spLocks noChangeArrowheads="1"/>
          </p:cNvSpPr>
          <p:nvPr/>
        </p:nvSpPr>
        <p:spPr bwMode="auto">
          <a:xfrm>
            <a:off x="3167063" y="5813425"/>
            <a:ext cx="1828800" cy="368300"/>
          </a:xfrm>
          <a:prstGeom prst="rect">
            <a:avLst/>
          </a:prstGeom>
          <a:noFill/>
          <a:ln w="9525">
            <a:noFill/>
            <a:miter lim="800000"/>
            <a:headEnd/>
            <a:tailEnd/>
          </a:ln>
        </p:spPr>
        <p:txBody>
          <a:bodyPr>
            <a:spAutoFit/>
          </a:bodyPr>
          <a:lstStyle/>
          <a:p>
            <a:pPr algn="ctr"/>
            <a:r>
              <a:rPr lang="zh-CN" altLang="en-US" b="1">
                <a:latin typeface="Constantia" pitchFamily="18" charset="0"/>
              </a:rPr>
              <a:t>形式化</a:t>
            </a:r>
          </a:p>
        </p:txBody>
      </p:sp>
      <p:sp>
        <p:nvSpPr>
          <p:cNvPr id="168990" name="TextBox 72"/>
          <p:cNvSpPr txBox="1">
            <a:spLocks noChangeArrowheads="1"/>
          </p:cNvSpPr>
          <p:nvPr/>
        </p:nvSpPr>
        <p:spPr bwMode="auto">
          <a:xfrm>
            <a:off x="6018213" y="5792788"/>
            <a:ext cx="1828800" cy="369887"/>
          </a:xfrm>
          <a:prstGeom prst="rect">
            <a:avLst/>
          </a:prstGeom>
          <a:noFill/>
          <a:ln w="9525">
            <a:noFill/>
            <a:miter lim="800000"/>
            <a:headEnd/>
            <a:tailEnd/>
          </a:ln>
        </p:spPr>
        <p:txBody>
          <a:bodyPr>
            <a:spAutoFit/>
          </a:bodyPr>
          <a:lstStyle/>
          <a:p>
            <a:pPr algn="ctr"/>
            <a:r>
              <a:rPr lang="zh-CN" altLang="en-US" b="1">
                <a:latin typeface="Constantia" pitchFamily="18" charset="0"/>
              </a:rPr>
              <a:t>娱乐化</a:t>
            </a:r>
          </a:p>
        </p:txBody>
      </p:sp>
      <p:sp>
        <p:nvSpPr>
          <p:cNvPr id="168991" name="TextBox 73"/>
          <p:cNvSpPr txBox="1">
            <a:spLocks noChangeArrowheads="1"/>
          </p:cNvSpPr>
          <p:nvPr/>
        </p:nvSpPr>
        <p:spPr bwMode="auto">
          <a:xfrm>
            <a:off x="8677275" y="5794375"/>
            <a:ext cx="1828800" cy="369888"/>
          </a:xfrm>
          <a:prstGeom prst="rect">
            <a:avLst/>
          </a:prstGeom>
          <a:noFill/>
          <a:ln w="9525">
            <a:noFill/>
            <a:miter lim="800000"/>
            <a:headEnd/>
            <a:tailEnd/>
          </a:ln>
        </p:spPr>
        <p:txBody>
          <a:bodyPr>
            <a:spAutoFit/>
          </a:bodyPr>
          <a:lstStyle/>
          <a:p>
            <a:pPr algn="ctr"/>
            <a:r>
              <a:rPr lang="zh-CN" altLang="en-US" b="1">
                <a:latin typeface="Constantia" pitchFamily="18" charset="0"/>
              </a:rPr>
              <a:t>庸俗化</a:t>
            </a:r>
          </a:p>
        </p:txBody>
      </p:sp>
      <p:sp>
        <p:nvSpPr>
          <p:cNvPr id="168992" name="TextBox 36"/>
          <p:cNvSpPr txBox="1">
            <a:spLocks noChangeArrowheads="1"/>
          </p:cNvSpPr>
          <p:nvPr/>
        </p:nvSpPr>
        <p:spPr bwMode="auto">
          <a:xfrm>
            <a:off x="5508625" y="3571875"/>
            <a:ext cx="817563" cy="368300"/>
          </a:xfrm>
          <a:prstGeom prst="rect">
            <a:avLst/>
          </a:prstGeom>
          <a:noFill/>
          <a:ln w="9525">
            <a:noFill/>
            <a:miter lim="800000"/>
            <a:headEnd/>
            <a:tailEnd/>
          </a:ln>
        </p:spPr>
        <p:txBody>
          <a:bodyPr>
            <a:spAutoFit/>
          </a:bodyPr>
          <a:lstStyle/>
          <a:p>
            <a:r>
              <a:rPr lang="zh-CN" altLang="en-US">
                <a:latin typeface="Constantia" pitchFamily="18" charset="0"/>
              </a:rPr>
              <a:t>突出</a:t>
            </a:r>
          </a:p>
        </p:txBody>
      </p:sp>
      <p:sp>
        <p:nvSpPr>
          <p:cNvPr id="168993" name="TextBox 37"/>
          <p:cNvSpPr txBox="1">
            <a:spLocks noChangeArrowheads="1"/>
          </p:cNvSpPr>
          <p:nvPr/>
        </p:nvSpPr>
        <p:spPr bwMode="auto">
          <a:xfrm>
            <a:off x="5486400" y="4776788"/>
            <a:ext cx="720725" cy="368300"/>
          </a:xfrm>
          <a:prstGeom prst="rect">
            <a:avLst/>
          </a:prstGeom>
          <a:noFill/>
          <a:ln w="9525">
            <a:noFill/>
            <a:miter lim="800000"/>
            <a:headEnd/>
            <a:tailEnd/>
          </a:ln>
        </p:spPr>
        <p:txBody>
          <a:bodyPr>
            <a:spAutoFit/>
          </a:bodyPr>
          <a:lstStyle/>
          <a:p>
            <a:r>
              <a:rPr lang="zh-CN" altLang="en-US">
                <a:latin typeface="Constantia" pitchFamily="18" charset="0"/>
              </a:rPr>
              <a:t>防止</a:t>
            </a:r>
          </a:p>
        </p:txBody>
      </p:sp>
      <p:sp>
        <p:nvSpPr>
          <p:cNvPr id="168994" name="TextBox 38"/>
          <p:cNvSpPr txBox="1">
            <a:spLocks noChangeArrowheads="1"/>
          </p:cNvSpPr>
          <p:nvPr/>
        </p:nvSpPr>
        <p:spPr bwMode="auto">
          <a:xfrm>
            <a:off x="1624013" y="1204913"/>
            <a:ext cx="5765800" cy="523875"/>
          </a:xfrm>
          <a:prstGeom prst="rect">
            <a:avLst/>
          </a:prstGeom>
          <a:noFill/>
          <a:ln w="9525">
            <a:noFill/>
            <a:miter lim="800000"/>
            <a:headEnd/>
            <a:tailEnd/>
          </a:ln>
        </p:spPr>
        <p:txBody>
          <a:bodyPr>
            <a:spAutoFit/>
          </a:bodyPr>
          <a:lstStyle/>
          <a:p>
            <a:r>
              <a:rPr lang="zh-CN" altLang="en-US" sz="2800" b="1">
                <a:solidFill>
                  <a:srgbClr val="0070C0"/>
                </a:solidFill>
                <a:latin typeface="Constantia" pitchFamily="18" charset="0"/>
              </a:rPr>
              <a:t>“三会一课”要突出、防止什么</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5"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69989" name="Picture 4" descr="C:\Documents and Settings\Administrator\桌面\图片\党1.png"/>
          <p:cNvPicPr>
            <a:picLocks noChangeAspect="1" noChangeArrowheads="1"/>
          </p:cNvPicPr>
          <p:nvPr/>
        </p:nvPicPr>
        <p:blipFill>
          <a:blip r:embed="rId5"/>
          <a:srcRect/>
          <a:stretch>
            <a:fillRect/>
          </a:stretch>
        </p:blipFill>
        <p:spPr bwMode="auto">
          <a:xfrm>
            <a:off x="0" y="0"/>
            <a:ext cx="1311275" cy="1216025"/>
          </a:xfrm>
          <a:prstGeom prst="rect">
            <a:avLst/>
          </a:prstGeom>
          <a:noFill/>
          <a:ln w="9525">
            <a:noFill/>
            <a:miter lim="800000"/>
            <a:headEnd/>
            <a:tailEnd/>
          </a:ln>
        </p:spPr>
      </p:pic>
      <p:sp>
        <p:nvSpPr>
          <p:cNvPr id="169990"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296DFE18-989D-46F7-936B-DEF789CB38F6}" type="slidenum">
              <a:rPr lang="zh-CN" altLang="en-US"/>
              <a:pPr>
                <a:defRPr/>
              </a:pPr>
              <a:t>51</a:t>
            </a:fld>
            <a:endParaRPr lang="zh-CN" altLang="en-US"/>
          </a:p>
        </p:txBody>
      </p:sp>
      <p:sp>
        <p:nvSpPr>
          <p:cNvPr id="169993" name="矩形 19"/>
          <p:cNvSpPr>
            <a:spLocks noChangeArrowheads="1"/>
          </p:cNvSpPr>
          <p:nvPr/>
        </p:nvSpPr>
        <p:spPr bwMode="auto">
          <a:xfrm>
            <a:off x="3119438" y="684213"/>
            <a:ext cx="3324225"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主题党日</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第五节</a:t>
            </a:r>
            <a:endParaRPr lang="zh-CN" altLang="en-US" sz="2400" noProof="1">
              <a:latin typeface="楷体" panose="02010609060101010101" pitchFamily="49" charset="-122"/>
              <a:ea typeface="楷体" panose="02010609060101010101" pitchFamily="49" charset="-122"/>
              <a:sym typeface="+mn-ea"/>
            </a:endParaRPr>
          </a:p>
        </p:txBody>
      </p:sp>
      <p:sp>
        <p:nvSpPr>
          <p:cNvPr id="169995"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onstantia" pitchFamily="18" charset="0"/>
              </a:rPr>
              <a:t>         </a:t>
            </a:r>
            <a:endParaRPr lang="zh-CN" altLang="en-US">
              <a:latin typeface="Constantia" pitchFamily="18" charset="0"/>
            </a:endParaRPr>
          </a:p>
        </p:txBody>
      </p:sp>
      <p:sp>
        <p:nvSpPr>
          <p:cNvPr id="15" name="TextBox 14"/>
          <p:cNvSpPr txBox="1"/>
          <p:nvPr/>
        </p:nvSpPr>
        <p:spPr>
          <a:xfrm>
            <a:off x="2119313" y="1839913"/>
            <a:ext cx="7874000" cy="2935287"/>
          </a:xfrm>
          <a:prstGeom prst="rect">
            <a:avLst/>
          </a:prstGeom>
          <a:noFill/>
        </p:spPr>
        <p:txBody>
          <a:bodyPr>
            <a:spAutoFit/>
          </a:bodyPr>
          <a:lstStyle/>
          <a:p>
            <a:pPr algn="just" fontAlgn="auto">
              <a:lnSpc>
                <a:spcPct val="110000"/>
              </a:lnSpc>
              <a:spcBef>
                <a:spcPts val="0"/>
              </a:spcBef>
              <a:spcAft>
                <a:spcPts val="0"/>
              </a:spcAft>
              <a:defRPr/>
            </a:pPr>
            <a:r>
              <a:rPr lang="zh-CN" altLang="en-US" sz="2800" b="1" dirty="0">
                <a:solidFill>
                  <a:srgbClr val="002060"/>
                </a:solidFill>
                <a:latin typeface="宋体" panose="02010600030101010101" pitchFamily="2" charset="-122"/>
                <a:ea typeface="+mn-ea"/>
              </a:rPr>
              <a:t>    党支部每月相对固定</a:t>
            </a:r>
            <a:r>
              <a:rPr lang="en-US" altLang="zh-CN" sz="2800" b="1" dirty="0">
                <a:solidFill>
                  <a:srgbClr val="FF0000"/>
                </a:solidFill>
                <a:latin typeface="宋体" panose="02010600030101010101" pitchFamily="2" charset="-122"/>
                <a:ea typeface="+mn-ea"/>
              </a:rPr>
              <a:t>1</a:t>
            </a:r>
            <a:r>
              <a:rPr lang="zh-CN" altLang="en-US" sz="2800" b="1" dirty="0">
                <a:solidFill>
                  <a:srgbClr val="FF0000"/>
                </a:solidFill>
                <a:latin typeface="宋体" panose="02010600030101010101" pitchFamily="2" charset="-122"/>
                <a:ea typeface="+mn-ea"/>
              </a:rPr>
              <a:t>天</a:t>
            </a:r>
            <a:r>
              <a:rPr lang="zh-CN" altLang="en-US" sz="2800" b="1" dirty="0">
                <a:solidFill>
                  <a:srgbClr val="002060"/>
                </a:solidFill>
                <a:latin typeface="宋体" panose="02010600030101010101" pitchFamily="2" charset="-122"/>
                <a:ea typeface="+mn-ea"/>
              </a:rPr>
              <a:t>开展主题党日，组织党员集中学习、过组织生活、进行民主议事和志愿服务等</a:t>
            </a:r>
            <a:r>
              <a:rPr lang="zh-CN" altLang="zh-CN" sz="2800" dirty="0">
                <a:solidFill>
                  <a:schemeClr val="accent1">
                    <a:lumMod val="50000"/>
                  </a:schemeClr>
                </a:solidFill>
                <a:latin typeface="+mn-lt"/>
                <a:ea typeface="+mn-ea"/>
              </a:rPr>
              <a:t>。</a:t>
            </a:r>
            <a:endParaRPr lang="en-US" altLang="zh-CN" sz="2800" dirty="0">
              <a:solidFill>
                <a:schemeClr val="accent1">
                  <a:lumMod val="50000"/>
                </a:schemeClr>
              </a:solidFill>
              <a:latin typeface="+mn-lt"/>
              <a:ea typeface="+mn-ea"/>
            </a:endParaRPr>
          </a:p>
          <a:p>
            <a:pPr algn="just" fontAlgn="auto">
              <a:lnSpc>
                <a:spcPct val="110000"/>
              </a:lnSpc>
              <a:spcBef>
                <a:spcPts val="0"/>
              </a:spcBef>
              <a:spcAft>
                <a:spcPts val="0"/>
              </a:spcAft>
              <a:defRPr/>
            </a:pPr>
            <a:r>
              <a:rPr lang="en-US" altLang="zh-CN" sz="2800" b="1" dirty="0">
                <a:solidFill>
                  <a:schemeClr val="accent1">
                    <a:lumMod val="50000"/>
                  </a:schemeClr>
                </a:solidFill>
                <a:latin typeface="宋体" panose="02010600030101010101" pitchFamily="2" charset="-122"/>
                <a:ea typeface="+mn-ea"/>
              </a:rPr>
              <a:t>    </a:t>
            </a:r>
            <a:r>
              <a:rPr lang="zh-CN" altLang="en-US" sz="2800" b="1" dirty="0">
                <a:solidFill>
                  <a:srgbClr val="002060"/>
                </a:solidFill>
                <a:latin typeface="宋体" panose="02010600030101010101" pitchFamily="2" charset="-122"/>
                <a:ea typeface="+mn-ea"/>
              </a:rPr>
              <a:t>主题党日开展前，党支部应当认真研究确定主题和内容；开展后，应当抓好议定事项的组织落实。</a:t>
            </a:r>
            <a:endParaRPr lang="zh-CN" altLang="en-US" sz="2800" b="1" dirty="0">
              <a:solidFill>
                <a:srgbClr val="002060"/>
              </a:solidFill>
              <a:latin typeface="宋体" panose="02010600030101010101" pitchFamily="2" charset="-122"/>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
                                        </p:tgtEl>
                                        <p:attrNameLst>
                                          <p:attrName>style.visibility</p:attrName>
                                        </p:attrNameLst>
                                      </p:cBhvr>
                                      <p:to>
                                        <p:strVal val="visible"/>
                                      </p:to>
                                    </p:set>
                                    <p:anim calcmode="discrete" valueType="clr">
                                      <p:cBhvr override="childStyle">
                                        <p:cTn id="7"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
                                        </p:tgtEl>
                                        <p:attrNameLst>
                                          <p:attrName>fillcolor</p:attrName>
                                        </p:attrNameLst>
                                      </p:cBhvr>
                                      <p:tavLst>
                                        <p:tav tm="0">
                                          <p:val>
                                            <p:clrVal>
                                              <a:schemeClr val="accent2"/>
                                            </p:clrVal>
                                          </p:val>
                                        </p:tav>
                                        <p:tav tm="50000">
                                          <p:val>
                                            <p:clrVal>
                                              <a:schemeClr val="hlink"/>
                                            </p:clrVal>
                                          </p:val>
                                        </p:tav>
                                      </p:tavLst>
                                    </p:anim>
                                    <p:set>
                                      <p:cBhvr>
                                        <p:cTn id="9"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09"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71013" name="Picture 4" descr="C:\Documents and Settings\Administrator\桌面\图片\党1.png"/>
          <p:cNvPicPr>
            <a:picLocks noChangeAspect="1" noChangeArrowheads="1"/>
          </p:cNvPicPr>
          <p:nvPr/>
        </p:nvPicPr>
        <p:blipFill>
          <a:blip r:embed="rId5"/>
          <a:srcRect/>
          <a:stretch>
            <a:fillRect/>
          </a:stretch>
        </p:blipFill>
        <p:spPr bwMode="auto">
          <a:xfrm>
            <a:off x="0" y="0"/>
            <a:ext cx="1333500" cy="1236663"/>
          </a:xfrm>
          <a:prstGeom prst="rect">
            <a:avLst/>
          </a:prstGeom>
          <a:noFill/>
          <a:ln w="9525">
            <a:noFill/>
            <a:miter lim="800000"/>
            <a:headEnd/>
            <a:tailEnd/>
          </a:ln>
        </p:spPr>
      </p:pic>
      <p:sp>
        <p:nvSpPr>
          <p:cNvPr id="171014"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3555DDF2-AB99-4B5D-8904-37991F8B5379}" type="slidenum">
              <a:rPr lang="zh-CN" altLang="en-US"/>
              <a:pPr>
                <a:defRPr/>
              </a:pPr>
              <a:t>52</a:t>
            </a:fld>
            <a:endParaRPr lang="zh-CN" altLang="en-US"/>
          </a:p>
        </p:txBody>
      </p:sp>
      <p:sp>
        <p:nvSpPr>
          <p:cNvPr id="171017" name="矩形 19"/>
          <p:cNvSpPr>
            <a:spLocks noChangeArrowheads="1"/>
          </p:cNvSpPr>
          <p:nvPr/>
        </p:nvSpPr>
        <p:spPr bwMode="auto">
          <a:xfrm>
            <a:off x="3119438" y="684213"/>
            <a:ext cx="3324225"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组织生活会</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第六节</a:t>
            </a:r>
            <a:endParaRPr lang="zh-CN" altLang="en-US" sz="2400" noProof="1">
              <a:latin typeface="楷体" panose="02010609060101010101" pitchFamily="49" charset="-122"/>
              <a:ea typeface="楷体" panose="02010609060101010101" pitchFamily="49" charset="-122"/>
              <a:sym typeface="+mn-ea"/>
            </a:endParaRPr>
          </a:p>
        </p:txBody>
      </p:sp>
      <p:sp>
        <p:nvSpPr>
          <p:cNvPr id="171019"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onstantia" pitchFamily="18" charset="0"/>
              </a:rPr>
              <a:t>         </a:t>
            </a:r>
            <a:endParaRPr lang="zh-CN" altLang="en-US">
              <a:latin typeface="Constantia" pitchFamily="18" charset="0"/>
            </a:endParaRPr>
          </a:p>
        </p:txBody>
      </p:sp>
      <p:sp>
        <p:nvSpPr>
          <p:cNvPr id="15" name="TextBox 14"/>
          <p:cNvSpPr txBox="1"/>
          <p:nvPr/>
        </p:nvSpPr>
        <p:spPr>
          <a:xfrm>
            <a:off x="2119313" y="1839913"/>
            <a:ext cx="8047037" cy="1987550"/>
          </a:xfrm>
          <a:prstGeom prst="rect">
            <a:avLst/>
          </a:prstGeom>
          <a:noFill/>
        </p:spPr>
        <p:txBody>
          <a:bodyPr>
            <a:spAutoFit/>
          </a:bodyPr>
          <a:lstStyle/>
          <a:p>
            <a:pPr fontAlgn="auto">
              <a:lnSpc>
                <a:spcPct val="110000"/>
              </a:lnSpc>
              <a:spcBef>
                <a:spcPts val="0"/>
              </a:spcBef>
              <a:spcAft>
                <a:spcPts val="0"/>
              </a:spcAft>
              <a:defRPr/>
            </a:pPr>
            <a:r>
              <a:rPr lang="zh-CN" altLang="en-US" sz="2800" b="1" dirty="0">
                <a:solidFill>
                  <a:srgbClr val="002060"/>
                </a:solidFill>
                <a:latin typeface="宋体" panose="02010600030101010101" pitchFamily="2" charset="-122"/>
                <a:ea typeface="+mn-ea"/>
              </a:rPr>
              <a:t>    党支部每年至少召开</a:t>
            </a:r>
            <a:r>
              <a:rPr lang="en-US" altLang="zh-CN" sz="2800" b="1" dirty="0">
                <a:solidFill>
                  <a:srgbClr val="FF0000"/>
                </a:solidFill>
                <a:latin typeface="宋体" panose="02010600030101010101" pitchFamily="2" charset="-122"/>
                <a:ea typeface="+mn-ea"/>
              </a:rPr>
              <a:t>1</a:t>
            </a:r>
            <a:r>
              <a:rPr lang="zh-CN" altLang="en-US" sz="2800" b="1" dirty="0">
                <a:solidFill>
                  <a:srgbClr val="FF0000"/>
                </a:solidFill>
                <a:latin typeface="宋体" panose="02010600030101010101" pitchFamily="2" charset="-122"/>
                <a:ea typeface="+mn-ea"/>
              </a:rPr>
              <a:t>次</a:t>
            </a:r>
            <a:r>
              <a:rPr lang="zh-CN" altLang="en-US" sz="2800" b="1" dirty="0">
                <a:solidFill>
                  <a:srgbClr val="002060"/>
                </a:solidFill>
                <a:latin typeface="宋体" panose="02010600030101010101" pitchFamily="2" charset="-122"/>
                <a:ea typeface="+mn-ea"/>
              </a:rPr>
              <a:t>组织生活会，一般安排在第四季度，也可以根据各自需要随时召开。组织生活会一般以党支部党员大会、党支部委员会会议或者党小组形式召开</a:t>
            </a:r>
            <a:r>
              <a:rPr lang="zh-CN" altLang="zh-CN" sz="2800" dirty="0">
                <a:solidFill>
                  <a:schemeClr val="accent1">
                    <a:lumMod val="50000"/>
                  </a:schemeClr>
                </a:solidFill>
                <a:latin typeface="+mn-lt"/>
                <a:ea typeface="+mn-ea"/>
              </a:rPr>
              <a:t>。</a:t>
            </a:r>
            <a:endParaRPr lang="en-US" altLang="zh-CN" sz="2800" dirty="0">
              <a:solidFill>
                <a:schemeClr val="accent1">
                  <a:lumMod val="50000"/>
                </a:schemeClr>
              </a:solidFill>
              <a:latin typeface="+mn-lt"/>
              <a:ea typeface="+mn-ea"/>
            </a:endParaRPr>
          </a:p>
        </p:txBody>
      </p:sp>
      <p:sp>
        <p:nvSpPr>
          <p:cNvPr id="14" name="TextBox 13"/>
          <p:cNvSpPr txBox="1">
            <a:spLocks noChangeArrowheads="1"/>
          </p:cNvSpPr>
          <p:nvPr/>
        </p:nvSpPr>
        <p:spPr bwMode="auto">
          <a:xfrm>
            <a:off x="2054225" y="4056063"/>
            <a:ext cx="8078788" cy="1816100"/>
          </a:xfrm>
          <a:prstGeom prst="rect">
            <a:avLst/>
          </a:prstGeom>
          <a:noFill/>
          <a:ln w="9525">
            <a:noFill/>
            <a:miter lim="800000"/>
            <a:headEnd/>
            <a:tailEnd/>
          </a:ln>
        </p:spPr>
        <p:txBody>
          <a:bodyPr>
            <a:spAutoFit/>
          </a:bodyPr>
          <a:lstStyle/>
          <a:p>
            <a:r>
              <a:rPr lang="zh-CN" altLang="en-US" sz="2800" b="1">
                <a:solidFill>
                  <a:srgbClr val="002060"/>
                </a:solidFill>
                <a:latin typeface="宋体" charset="-122"/>
              </a:rPr>
              <a:t>    组织生活会应当确定主题，会前认真学习，谈心谈话，听取意见；会上查摆问题，开展批评和自我批评，明确整改方向；会后制订整改措施，逐一整改落实。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edge">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3"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72037" name="Picture 4" descr="C:\Documents and Settings\Administrator\桌面\图片\党1.png"/>
          <p:cNvPicPr>
            <a:picLocks noChangeAspect="1" noChangeArrowheads="1"/>
          </p:cNvPicPr>
          <p:nvPr/>
        </p:nvPicPr>
        <p:blipFill>
          <a:blip r:embed="rId5"/>
          <a:srcRect/>
          <a:stretch>
            <a:fillRect/>
          </a:stretch>
        </p:blipFill>
        <p:spPr bwMode="auto">
          <a:xfrm>
            <a:off x="0" y="0"/>
            <a:ext cx="1306513" cy="1211263"/>
          </a:xfrm>
          <a:prstGeom prst="rect">
            <a:avLst/>
          </a:prstGeom>
          <a:noFill/>
          <a:ln w="9525">
            <a:noFill/>
            <a:miter lim="800000"/>
            <a:headEnd/>
            <a:tailEnd/>
          </a:ln>
        </p:spPr>
      </p:pic>
      <p:sp>
        <p:nvSpPr>
          <p:cNvPr id="172038"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02F276C0-5534-4CFE-9EA4-EC198EEF4F85}" type="slidenum">
              <a:rPr lang="zh-CN" altLang="en-US"/>
              <a:pPr>
                <a:defRPr/>
              </a:pPr>
              <a:t>53</a:t>
            </a:fld>
            <a:endParaRPr lang="zh-CN" altLang="en-US"/>
          </a:p>
        </p:txBody>
      </p:sp>
      <p:sp>
        <p:nvSpPr>
          <p:cNvPr id="172041" name="矩形 19"/>
          <p:cNvSpPr>
            <a:spLocks noChangeArrowheads="1"/>
          </p:cNvSpPr>
          <p:nvPr/>
        </p:nvSpPr>
        <p:spPr bwMode="auto">
          <a:xfrm>
            <a:off x="3119438" y="684213"/>
            <a:ext cx="3324225"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民主评议党员</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第七节</a:t>
            </a:r>
            <a:endParaRPr lang="zh-CN" altLang="en-US" sz="2400" noProof="1">
              <a:latin typeface="楷体" panose="02010609060101010101" pitchFamily="49" charset="-122"/>
              <a:ea typeface="楷体" panose="02010609060101010101" pitchFamily="49" charset="-122"/>
              <a:sym typeface="+mn-ea"/>
            </a:endParaRPr>
          </a:p>
        </p:txBody>
      </p:sp>
      <p:sp>
        <p:nvSpPr>
          <p:cNvPr id="172043"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onstantia" pitchFamily="18" charset="0"/>
              </a:rPr>
              <a:t>         </a:t>
            </a:r>
            <a:endParaRPr lang="zh-CN" altLang="en-US">
              <a:latin typeface="Constantia" pitchFamily="18" charset="0"/>
            </a:endParaRPr>
          </a:p>
        </p:txBody>
      </p:sp>
      <p:sp>
        <p:nvSpPr>
          <p:cNvPr id="15" name="TextBox 14"/>
          <p:cNvSpPr txBox="1">
            <a:spLocks noChangeArrowheads="1"/>
          </p:cNvSpPr>
          <p:nvPr/>
        </p:nvSpPr>
        <p:spPr bwMode="auto">
          <a:xfrm>
            <a:off x="2119313" y="1839913"/>
            <a:ext cx="8348662" cy="971550"/>
          </a:xfrm>
          <a:prstGeom prst="rect">
            <a:avLst/>
          </a:prstGeom>
          <a:noFill/>
          <a:ln w="9525">
            <a:noFill/>
            <a:miter lim="800000"/>
            <a:headEnd/>
            <a:tailEnd/>
          </a:ln>
        </p:spPr>
        <p:txBody>
          <a:bodyPr>
            <a:spAutoFit/>
          </a:bodyPr>
          <a:lstStyle/>
          <a:p>
            <a:pPr algn="just">
              <a:lnSpc>
                <a:spcPct val="110000"/>
              </a:lnSpc>
            </a:pPr>
            <a:r>
              <a:rPr lang="en-US" altLang="zh-CN" sz="2800">
                <a:latin typeface="Constantia" pitchFamily="18" charset="0"/>
              </a:rPr>
              <a:t>       </a:t>
            </a:r>
            <a:r>
              <a:rPr lang="zh-CN" altLang="zh-CN" sz="2400">
                <a:latin typeface="Constantia" pitchFamily="18" charset="0"/>
              </a:rPr>
              <a:t>党支部一般</a:t>
            </a:r>
            <a:r>
              <a:rPr lang="zh-CN" altLang="zh-CN" sz="2400">
                <a:solidFill>
                  <a:srgbClr val="FF0000"/>
                </a:solidFill>
                <a:latin typeface="Constantia" pitchFamily="18" charset="0"/>
              </a:rPr>
              <a:t>每年开展</a:t>
            </a:r>
            <a:r>
              <a:rPr lang="en-US" altLang="zh-CN" sz="2400">
                <a:solidFill>
                  <a:srgbClr val="FF0000"/>
                </a:solidFill>
                <a:latin typeface="Constantia" pitchFamily="18" charset="0"/>
              </a:rPr>
              <a:t>1</a:t>
            </a:r>
            <a:r>
              <a:rPr lang="zh-CN" altLang="zh-CN" sz="2400">
                <a:solidFill>
                  <a:srgbClr val="FF0000"/>
                </a:solidFill>
                <a:latin typeface="Constantia" pitchFamily="18" charset="0"/>
              </a:rPr>
              <a:t>次</a:t>
            </a:r>
            <a:r>
              <a:rPr lang="zh-CN" altLang="zh-CN" sz="2400">
                <a:latin typeface="Constantia" pitchFamily="18" charset="0"/>
              </a:rPr>
              <a:t>民主评议党员，组织党员对照合格党员标准、对照入党誓词，联系个人实际进行党性分析。</a:t>
            </a:r>
            <a:endParaRPr lang="en-US" altLang="zh-CN" sz="2400">
              <a:latin typeface="Constantia" pitchFamily="18" charset="0"/>
            </a:endParaRPr>
          </a:p>
        </p:txBody>
      </p:sp>
      <p:sp>
        <p:nvSpPr>
          <p:cNvPr id="14" name="TextBox 13"/>
          <p:cNvSpPr txBox="1">
            <a:spLocks noChangeArrowheads="1"/>
          </p:cNvSpPr>
          <p:nvPr/>
        </p:nvSpPr>
        <p:spPr bwMode="auto">
          <a:xfrm>
            <a:off x="2162175" y="3378200"/>
            <a:ext cx="8369300" cy="2000250"/>
          </a:xfrm>
          <a:prstGeom prst="rect">
            <a:avLst/>
          </a:prstGeom>
          <a:noFill/>
          <a:ln w="9525">
            <a:noFill/>
            <a:miter lim="800000"/>
            <a:headEnd/>
            <a:tailEnd/>
          </a:ln>
        </p:spPr>
        <p:txBody>
          <a:bodyPr>
            <a:spAutoFit/>
          </a:bodyPr>
          <a:lstStyle/>
          <a:p>
            <a:pPr algn="just"/>
            <a:r>
              <a:rPr lang="en-US" altLang="zh-CN" sz="2800">
                <a:latin typeface="Constantia" pitchFamily="18" charset="0"/>
              </a:rPr>
              <a:t>       </a:t>
            </a:r>
            <a:r>
              <a:rPr lang="zh-CN" altLang="zh-CN" sz="2400">
                <a:latin typeface="Constantia" pitchFamily="18" charset="0"/>
              </a:rPr>
              <a:t>党支部召开党员大会，按照个人自评、党员互评、民主测评的程序，组织党员进行评议。党员人数较多的党支部，个人自评和党员互评可以在党小组范围内进行。党支部委员会会议或者党员大会根据评议情况和党员日常表现情况，提出评定意见。</a:t>
            </a:r>
          </a:p>
        </p:txBody>
      </p:sp>
      <p:sp>
        <p:nvSpPr>
          <p:cNvPr id="17" name="TextBox 16"/>
          <p:cNvSpPr txBox="1">
            <a:spLocks noChangeArrowheads="1"/>
          </p:cNvSpPr>
          <p:nvPr/>
        </p:nvSpPr>
        <p:spPr bwMode="auto">
          <a:xfrm>
            <a:off x="2355850" y="5583238"/>
            <a:ext cx="6907213" cy="461962"/>
          </a:xfrm>
          <a:prstGeom prst="rect">
            <a:avLst/>
          </a:prstGeom>
          <a:noFill/>
          <a:ln w="9525">
            <a:noFill/>
            <a:miter lim="800000"/>
            <a:headEnd/>
            <a:tailEnd/>
          </a:ln>
        </p:spPr>
        <p:txBody>
          <a:bodyPr>
            <a:spAutoFit/>
          </a:bodyPr>
          <a:lstStyle/>
          <a:p>
            <a:r>
              <a:rPr lang="en-US" altLang="zh-CN" sz="2400">
                <a:latin typeface="Constantia" pitchFamily="18" charset="0"/>
              </a:rPr>
              <a:t>     </a:t>
            </a:r>
            <a:r>
              <a:rPr lang="zh-CN" altLang="zh-CN" sz="2400">
                <a:latin typeface="Constantia" pitchFamily="18" charset="0"/>
              </a:rPr>
              <a:t>民主评议党员可以结合组织生活会一并进行。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4)">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P spid="1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7"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73061" name="Picture 4" descr="C:\Documents and Settings\Administrator\桌面\图片\党1.png"/>
          <p:cNvPicPr>
            <a:picLocks noChangeAspect="1" noChangeArrowheads="1"/>
          </p:cNvPicPr>
          <p:nvPr/>
        </p:nvPicPr>
        <p:blipFill>
          <a:blip r:embed="rId5"/>
          <a:srcRect/>
          <a:stretch>
            <a:fillRect/>
          </a:stretch>
        </p:blipFill>
        <p:spPr bwMode="auto">
          <a:xfrm>
            <a:off x="0" y="0"/>
            <a:ext cx="1277938" cy="1184275"/>
          </a:xfrm>
          <a:prstGeom prst="rect">
            <a:avLst/>
          </a:prstGeom>
          <a:noFill/>
          <a:ln w="9525">
            <a:noFill/>
            <a:miter lim="800000"/>
            <a:headEnd/>
            <a:tailEnd/>
          </a:ln>
        </p:spPr>
      </p:pic>
      <p:sp>
        <p:nvSpPr>
          <p:cNvPr id="173062"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25507AD6-0148-4D76-A977-FF910838BB75}" type="slidenum">
              <a:rPr lang="zh-CN" altLang="en-US"/>
              <a:pPr>
                <a:defRPr/>
              </a:pPr>
              <a:t>54</a:t>
            </a:fld>
            <a:endParaRPr lang="zh-CN" altLang="en-US"/>
          </a:p>
        </p:txBody>
      </p:sp>
      <p:sp>
        <p:nvSpPr>
          <p:cNvPr id="173065" name="矩形 19"/>
          <p:cNvSpPr>
            <a:spLocks noChangeArrowheads="1"/>
          </p:cNvSpPr>
          <p:nvPr/>
        </p:nvSpPr>
        <p:spPr bwMode="auto">
          <a:xfrm>
            <a:off x="3119438" y="684213"/>
            <a:ext cx="3324225"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开展谈心谈话</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第八节</a:t>
            </a:r>
            <a:endParaRPr lang="zh-CN" altLang="en-US" sz="2400" noProof="1">
              <a:latin typeface="楷体" panose="02010609060101010101" pitchFamily="49" charset="-122"/>
              <a:ea typeface="楷体" panose="02010609060101010101" pitchFamily="49" charset="-122"/>
              <a:sym typeface="+mn-ea"/>
            </a:endParaRPr>
          </a:p>
        </p:txBody>
      </p:sp>
      <p:sp>
        <p:nvSpPr>
          <p:cNvPr id="173067"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onstantia" pitchFamily="18" charset="0"/>
              </a:rPr>
              <a:t>         </a:t>
            </a:r>
            <a:endParaRPr lang="zh-CN" altLang="en-US">
              <a:latin typeface="Constantia" pitchFamily="18" charset="0"/>
            </a:endParaRPr>
          </a:p>
        </p:txBody>
      </p:sp>
      <p:sp>
        <p:nvSpPr>
          <p:cNvPr id="15" name="TextBox 14"/>
          <p:cNvSpPr txBox="1">
            <a:spLocks noChangeArrowheads="1"/>
          </p:cNvSpPr>
          <p:nvPr/>
        </p:nvSpPr>
        <p:spPr bwMode="auto">
          <a:xfrm>
            <a:off x="1876425" y="1828800"/>
            <a:ext cx="4943475" cy="1311275"/>
          </a:xfrm>
          <a:prstGeom prst="rect">
            <a:avLst/>
          </a:prstGeom>
          <a:noFill/>
          <a:ln w="9525">
            <a:noFill/>
            <a:miter lim="800000"/>
            <a:headEnd/>
            <a:tailEnd/>
          </a:ln>
        </p:spPr>
        <p:txBody>
          <a:bodyPr>
            <a:spAutoFit/>
          </a:bodyPr>
          <a:lstStyle/>
          <a:p>
            <a:pPr algn="just">
              <a:lnSpc>
                <a:spcPct val="110000"/>
              </a:lnSpc>
            </a:pPr>
            <a:r>
              <a:rPr lang="en-US" altLang="zh-CN" sz="2400">
                <a:latin typeface="Constantia" pitchFamily="18" charset="0"/>
              </a:rPr>
              <a:t>       </a:t>
            </a:r>
            <a:r>
              <a:rPr lang="zh-CN" altLang="zh-CN" sz="2400">
                <a:latin typeface="Constantia" pitchFamily="18" charset="0"/>
              </a:rPr>
              <a:t>党支部委员之间、党支部委员和党员之间、党员和党员之间，每年谈心谈话一般不少于</a:t>
            </a:r>
            <a:r>
              <a:rPr lang="en-US" altLang="zh-CN" sz="2400">
                <a:solidFill>
                  <a:srgbClr val="FF0000"/>
                </a:solidFill>
                <a:latin typeface="Constantia" pitchFamily="18" charset="0"/>
              </a:rPr>
              <a:t>1</a:t>
            </a:r>
            <a:r>
              <a:rPr lang="zh-CN" altLang="zh-CN" sz="2400">
                <a:latin typeface="Constantia" pitchFamily="18" charset="0"/>
              </a:rPr>
              <a:t>次。 </a:t>
            </a:r>
            <a:endParaRPr lang="en-US" altLang="zh-CN" sz="2400">
              <a:latin typeface="Constantia" pitchFamily="18" charset="0"/>
            </a:endParaRPr>
          </a:p>
        </p:txBody>
      </p:sp>
      <p:sp>
        <p:nvSpPr>
          <p:cNvPr id="14" name="TextBox 13"/>
          <p:cNvSpPr txBox="1">
            <a:spLocks noChangeArrowheads="1"/>
          </p:cNvSpPr>
          <p:nvPr/>
        </p:nvSpPr>
        <p:spPr bwMode="auto">
          <a:xfrm>
            <a:off x="1843088" y="3587750"/>
            <a:ext cx="4800600" cy="892175"/>
          </a:xfrm>
          <a:prstGeom prst="rect">
            <a:avLst/>
          </a:prstGeom>
          <a:noFill/>
          <a:ln w="9525">
            <a:noFill/>
            <a:miter lim="800000"/>
            <a:headEnd/>
            <a:tailEnd/>
          </a:ln>
        </p:spPr>
        <p:txBody>
          <a:bodyPr>
            <a:spAutoFit/>
          </a:bodyPr>
          <a:lstStyle/>
          <a:p>
            <a:pPr algn="just"/>
            <a:r>
              <a:rPr lang="en-US" altLang="zh-CN" sz="2800">
                <a:latin typeface="Constantia" pitchFamily="18" charset="0"/>
              </a:rPr>
              <a:t>       </a:t>
            </a:r>
            <a:r>
              <a:rPr lang="zh-CN" altLang="zh-CN" sz="2400">
                <a:latin typeface="Constantia" pitchFamily="18" charset="0"/>
              </a:rPr>
              <a:t>谈心谈话应当坦诚相见、交流思想、交换意见、帮助提高。</a:t>
            </a:r>
          </a:p>
        </p:txBody>
      </p:sp>
      <p:pic>
        <p:nvPicPr>
          <p:cNvPr id="173070" name="Picture 2" descr="http://p3.so.qhimgs1.com/bdr/_240_/t01a689eef9e09bf573.jpg"/>
          <p:cNvPicPr>
            <a:picLocks noChangeAspect="1" noChangeArrowheads="1"/>
          </p:cNvPicPr>
          <p:nvPr/>
        </p:nvPicPr>
        <p:blipFill>
          <a:blip r:embed="rId6"/>
          <a:srcRect/>
          <a:stretch>
            <a:fillRect/>
          </a:stretch>
        </p:blipFill>
        <p:spPr bwMode="auto">
          <a:xfrm>
            <a:off x="7029450" y="1993900"/>
            <a:ext cx="4503738" cy="3216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ppt_x"/>
                                          </p:val>
                                        </p:tav>
                                        <p:tav tm="100000">
                                          <p:val>
                                            <p:strVal val="#ppt_x"/>
                                          </p:val>
                                        </p:tav>
                                      </p:tavLst>
                                    </p:anim>
                                    <p:anim calcmode="lin" valueType="num">
                                      <p:cBhvr additive="base">
                                        <p:cTn id="14"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 action="ppaction://hlinkshowjump?jump=nextslide"/>
          </p:cNvPr>
          <p:cNvSpPr txBox="1">
            <a:spLocks noChangeArrowheads="1"/>
          </p:cNvSpPr>
          <p:nvPr/>
        </p:nvSpPr>
        <p:spPr bwMode="auto">
          <a:xfrm>
            <a:off x="1250950" y="2428875"/>
            <a:ext cx="9226550" cy="708025"/>
          </a:xfrm>
          <a:prstGeom prst="rect">
            <a:avLst/>
          </a:prstGeom>
          <a:noFill/>
          <a:ln w="9525">
            <a:noFill/>
            <a:miter lim="800000"/>
            <a:headEnd/>
            <a:tailEnd/>
          </a:ln>
        </p:spPr>
        <p:txBody>
          <a:bodyPr>
            <a:spAutoFit/>
          </a:bodyPr>
          <a:lstStyle/>
          <a:p>
            <a:pPr algn="ctr">
              <a:buFont typeface="Arial" charset="0"/>
              <a:buNone/>
            </a:pPr>
            <a:r>
              <a:rPr lang="zh-CN" altLang="en-US" sz="4000" b="1">
                <a:solidFill>
                  <a:srgbClr val="FFFF00"/>
                </a:solidFill>
                <a:latin typeface="微软雅黑" pitchFamily="34" charset="-122"/>
                <a:ea typeface="微软雅黑" pitchFamily="34" charset="-122"/>
              </a:rPr>
              <a:t>党支部委员会建设</a:t>
            </a:r>
          </a:p>
        </p:txBody>
      </p:sp>
      <p:grpSp>
        <p:nvGrpSpPr>
          <p:cNvPr id="3" name="组合 3"/>
          <p:cNvGrpSpPr>
            <a:grpSpLocks/>
          </p:cNvGrpSpPr>
          <p:nvPr/>
        </p:nvGrpSpPr>
        <p:grpSpPr bwMode="auto">
          <a:xfrm>
            <a:off x="1257300" y="1077913"/>
            <a:ext cx="2552700" cy="1414462"/>
            <a:chOff x="-28501" y="-20218"/>
            <a:chExt cx="1913434" cy="1416011"/>
          </a:xfrm>
        </p:grpSpPr>
        <p:pic>
          <p:nvPicPr>
            <p:cNvPr id="174085" name="对角圆角矩形 41"/>
            <p:cNvPicPr>
              <a:picLocks noChangeArrowheads="1"/>
            </p:cNvPicPr>
            <p:nvPr/>
          </p:nvPicPr>
          <p:blipFill>
            <a:blip r:embed="rId2"/>
            <a:srcRect/>
            <a:stretch>
              <a:fillRect/>
            </a:stretch>
          </p:blipFill>
          <p:spPr bwMode="auto">
            <a:xfrm>
              <a:off x="-28501" y="-20218"/>
              <a:ext cx="1913434" cy="1416011"/>
            </a:xfrm>
            <a:prstGeom prst="rect">
              <a:avLst/>
            </a:prstGeom>
            <a:noFill/>
            <a:ln w="9525">
              <a:noFill/>
              <a:miter lim="800000"/>
              <a:headEnd/>
              <a:tailEnd/>
            </a:ln>
          </p:spPr>
        </p:pic>
        <p:sp>
          <p:nvSpPr>
            <p:cNvPr id="174086" name="TextBox 5">
              <a:hlinkClick r:id="" action="ppaction://hlinkshowjump?jump=nextslide"/>
            </p:cNvPr>
            <p:cNvSpPr txBox="1">
              <a:spLocks noChangeArrowheads="1"/>
            </p:cNvSpPr>
            <p:nvPr/>
          </p:nvSpPr>
          <p:spPr bwMode="auto">
            <a:xfrm>
              <a:off x="119018" y="77883"/>
              <a:ext cx="1215025" cy="523793"/>
            </a:xfrm>
            <a:prstGeom prst="rect">
              <a:avLst/>
            </a:prstGeom>
            <a:noFill/>
            <a:ln w="9525">
              <a:noFill/>
              <a:miter lim="800000"/>
              <a:headEnd/>
              <a:tailEnd/>
            </a:ln>
          </p:spPr>
          <p:txBody>
            <a:bodyPr wrap="none">
              <a:spAutoFit/>
            </a:bodyPr>
            <a:lstStyle/>
            <a:p>
              <a:pPr algn="dist">
                <a:buFont typeface="Arial" charset="0"/>
                <a:buNone/>
              </a:pPr>
              <a:r>
                <a:rPr lang="zh-CN" altLang="en-US" sz="2800" b="1">
                  <a:solidFill>
                    <a:srgbClr val="FFFF00"/>
                  </a:solidFill>
                  <a:latin typeface="微软雅黑" pitchFamily="34" charset="-122"/>
                  <a:ea typeface="微软雅黑" pitchFamily="34" charset="-122"/>
                </a:rPr>
                <a:t>第三部分</a:t>
              </a:r>
            </a:p>
          </p:txBody>
        </p:sp>
      </p:grpSp>
      <p:pic>
        <p:nvPicPr>
          <p:cNvPr id="174083" name="Picture 2" descr="C:\Users\PC\Desktop\zqq\image3.png"/>
          <p:cNvPicPr>
            <a:picLocks noChangeAspect="1" noChangeArrowheads="1"/>
          </p:cNvPicPr>
          <p:nvPr/>
        </p:nvPicPr>
        <p:blipFill>
          <a:blip r:embed="rId3"/>
          <a:srcRect l="4849" t="29688"/>
          <a:stretch>
            <a:fillRect/>
          </a:stretch>
        </p:blipFill>
        <p:spPr bwMode="auto">
          <a:xfrm>
            <a:off x="5402263" y="4076700"/>
            <a:ext cx="6789737" cy="2520950"/>
          </a:xfrm>
          <a:prstGeom prst="rect">
            <a:avLst/>
          </a:prstGeom>
          <a:noFill/>
          <a:ln w="9525">
            <a:noFill/>
            <a:miter lim="800000"/>
            <a:headEnd/>
            <a:tailEnd/>
          </a:ln>
        </p:spPr>
      </p:pic>
      <p:pic>
        <p:nvPicPr>
          <p:cNvPr id="174084" name="Picture 4" descr="C:\Documents and Settings\Administrator\桌面\图片\党1.png"/>
          <p:cNvPicPr>
            <a:picLocks noChangeAspect="1" noChangeArrowheads="1"/>
          </p:cNvPicPr>
          <p:nvPr/>
        </p:nvPicPr>
        <p:blipFill>
          <a:blip r:embed="rId4"/>
          <a:srcRect/>
          <a:stretch>
            <a:fillRect/>
          </a:stretch>
        </p:blipFill>
        <p:spPr bwMode="auto">
          <a:xfrm>
            <a:off x="0" y="0"/>
            <a:ext cx="1211263" cy="11239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5"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75109" name="Picture 4" descr="C:\Documents and Settings\Administrator\桌面\图片\党1.png"/>
          <p:cNvPicPr>
            <a:picLocks noChangeAspect="1" noChangeArrowheads="1"/>
          </p:cNvPicPr>
          <p:nvPr/>
        </p:nvPicPr>
        <p:blipFill>
          <a:blip r:embed="rId5"/>
          <a:srcRect/>
          <a:stretch>
            <a:fillRect/>
          </a:stretch>
        </p:blipFill>
        <p:spPr bwMode="auto">
          <a:xfrm>
            <a:off x="0" y="0"/>
            <a:ext cx="1465263" cy="1358900"/>
          </a:xfrm>
          <a:prstGeom prst="rect">
            <a:avLst/>
          </a:prstGeom>
          <a:noFill/>
          <a:ln w="9525">
            <a:noFill/>
            <a:miter lim="800000"/>
            <a:headEnd/>
            <a:tailEnd/>
          </a:ln>
        </p:spPr>
      </p:pic>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99AE3A68-75C7-42DC-86C4-CE13A6895FBC}" type="slidenum">
              <a:rPr lang="zh-CN" altLang="en-US"/>
              <a:pPr>
                <a:defRPr/>
              </a:pPr>
              <a:t>56</a:t>
            </a:fld>
            <a:endParaRPr lang="zh-CN" altLang="en-US"/>
          </a:p>
        </p:txBody>
      </p:sp>
      <p:sp>
        <p:nvSpPr>
          <p:cNvPr id="175112"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ambria" pitchFamily="18" charset="0"/>
                <a:ea typeface="华文楷体"/>
                <a:cs typeface="华文楷体"/>
              </a:rPr>
              <a:t>         </a:t>
            </a:r>
            <a:endParaRPr lang="zh-CN" altLang="en-US">
              <a:latin typeface="Cambria" pitchFamily="18" charset="0"/>
              <a:ea typeface="华文楷体"/>
              <a:cs typeface="华文楷体"/>
            </a:endParaRPr>
          </a:p>
        </p:txBody>
      </p:sp>
      <p:pic>
        <p:nvPicPr>
          <p:cNvPr id="175113" name="图片 17" descr="发展党员的五个阶段、25个程序以及相关注意事项都在这里"/>
          <p:cNvPicPr>
            <a:picLocks noChangeAspect="1" noChangeArrowheads="1"/>
          </p:cNvPicPr>
          <p:nvPr/>
        </p:nvPicPr>
        <p:blipFill>
          <a:blip r:embed="rId6"/>
          <a:srcRect/>
          <a:stretch>
            <a:fillRect/>
          </a:stretch>
        </p:blipFill>
        <p:spPr bwMode="auto">
          <a:xfrm>
            <a:off x="3238500" y="95250"/>
            <a:ext cx="5715000" cy="632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29"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76133" name="Picture 4" descr="C:\Documents and Settings\Administrator\桌面\图片\党1.png"/>
          <p:cNvPicPr>
            <a:picLocks noChangeAspect="1" noChangeArrowheads="1"/>
          </p:cNvPicPr>
          <p:nvPr/>
        </p:nvPicPr>
        <p:blipFill>
          <a:blip r:embed="rId5"/>
          <a:srcRect/>
          <a:stretch>
            <a:fillRect/>
          </a:stretch>
        </p:blipFill>
        <p:spPr bwMode="auto">
          <a:xfrm>
            <a:off x="0" y="0"/>
            <a:ext cx="1222375" cy="1133475"/>
          </a:xfrm>
          <a:prstGeom prst="rect">
            <a:avLst/>
          </a:prstGeom>
          <a:noFill/>
          <a:ln w="9525">
            <a:noFill/>
            <a:miter lim="800000"/>
            <a:headEnd/>
            <a:tailEnd/>
          </a:ln>
        </p:spPr>
      </p:pic>
      <p:sp>
        <p:nvSpPr>
          <p:cNvPr id="176134"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A59E722F-3167-45CA-A60B-C1A4FE5AFE4F}" type="slidenum">
              <a:rPr lang="zh-CN" altLang="en-US"/>
              <a:pPr>
                <a:defRPr/>
              </a:pPr>
              <a:t>57</a:t>
            </a:fld>
            <a:endParaRPr lang="zh-CN" altLang="en-US"/>
          </a:p>
        </p:txBody>
      </p:sp>
      <p:sp>
        <p:nvSpPr>
          <p:cNvPr id="176137" name="矩形 19"/>
          <p:cNvSpPr>
            <a:spLocks noChangeArrowheads="1"/>
          </p:cNvSpPr>
          <p:nvPr/>
        </p:nvSpPr>
        <p:spPr bwMode="auto">
          <a:xfrm>
            <a:off x="3119438" y="684213"/>
            <a:ext cx="3324225"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支委设置</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第一节</a:t>
            </a:r>
            <a:endParaRPr lang="zh-CN" altLang="en-US" sz="2400" noProof="1">
              <a:latin typeface="楷体" panose="02010609060101010101" pitchFamily="49" charset="-122"/>
              <a:ea typeface="楷体" panose="02010609060101010101" pitchFamily="49" charset="-122"/>
              <a:sym typeface="+mn-ea"/>
            </a:endParaRPr>
          </a:p>
        </p:txBody>
      </p:sp>
      <p:sp>
        <p:nvSpPr>
          <p:cNvPr id="176139"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ambria" pitchFamily="18" charset="0"/>
                <a:ea typeface="华文楷体"/>
                <a:cs typeface="华文楷体"/>
              </a:rPr>
              <a:t>         </a:t>
            </a:r>
            <a:endParaRPr lang="zh-CN" altLang="en-US">
              <a:latin typeface="Cambria" pitchFamily="18" charset="0"/>
              <a:ea typeface="华文楷体"/>
              <a:cs typeface="华文楷体"/>
            </a:endParaRPr>
          </a:p>
        </p:txBody>
      </p:sp>
      <p:sp>
        <p:nvSpPr>
          <p:cNvPr id="15" name="TextBox 14"/>
          <p:cNvSpPr txBox="1">
            <a:spLocks noChangeArrowheads="1"/>
          </p:cNvSpPr>
          <p:nvPr/>
        </p:nvSpPr>
        <p:spPr bwMode="auto">
          <a:xfrm>
            <a:off x="2119313" y="1839913"/>
            <a:ext cx="8348662" cy="904875"/>
          </a:xfrm>
          <a:prstGeom prst="rect">
            <a:avLst/>
          </a:prstGeom>
          <a:noFill/>
          <a:ln w="9525">
            <a:noFill/>
            <a:miter lim="800000"/>
            <a:headEnd/>
            <a:tailEnd/>
          </a:ln>
        </p:spPr>
        <p:txBody>
          <a:bodyPr>
            <a:spAutoFit/>
          </a:bodyPr>
          <a:lstStyle/>
          <a:p>
            <a:pPr algn="just">
              <a:lnSpc>
                <a:spcPct val="110000"/>
              </a:lnSpc>
            </a:pPr>
            <a:r>
              <a:rPr lang="en-US" altLang="zh-CN" sz="2400">
                <a:latin typeface="Cambria" pitchFamily="18" charset="0"/>
                <a:ea typeface="华文楷体"/>
                <a:cs typeface="华文楷体"/>
              </a:rPr>
              <a:t>        </a:t>
            </a:r>
            <a:r>
              <a:rPr lang="zh-CN" altLang="zh-CN" sz="2400">
                <a:latin typeface="Cambria" pitchFamily="18" charset="0"/>
                <a:ea typeface="华文楷体"/>
                <a:cs typeface="华文楷体"/>
              </a:rPr>
              <a:t>有正式党员</a:t>
            </a:r>
            <a:r>
              <a:rPr lang="en-US" altLang="zh-CN" sz="2400">
                <a:latin typeface="Cambria" pitchFamily="18" charset="0"/>
                <a:ea typeface="华文楷体"/>
                <a:cs typeface="华文楷体"/>
              </a:rPr>
              <a:t>7</a:t>
            </a:r>
            <a:r>
              <a:rPr lang="zh-CN" altLang="zh-CN" sz="2400">
                <a:latin typeface="Cambria" pitchFamily="18" charset="0"/>
                <a:ea typeface="华文楷体"/>
                <a:cs typeface="华文楷体"/>
              </a:rPr>
              <a:t>人以上的党支部，应当设立党支部委员会。党支部委员会由</a:t>
            </a:r>
            <a:r>
              <a:rPr lang="en-US" altLang="zh-CN" sz="2400">
                <a:latin typeface="Cambria" pitchFamily="18" charset="0"/>
                <a:ea typeface="华文楷体"/>
                <a:cs typeface="华文楷体"/>
              </a:rPr>
              <a:t>3</a:t>
            </a:r>
            <a:r>
              <a:rPr lang="zh-CN" altLang="zh-CN" sz="2400">
                <a:latin typeface="Cambria" pitchFamily="18" charset="0"/>
                <a:ea typeface="华文楷体"/>
                <a:cs typeface="华文楷体"/>
              </a:rPr>
              <a:t>至</a:t>
            </a:r>
            <a:r>
              <a:rPr lang="en-US" altLang="zh-CN" sz="2400">
                <a:latin typeface="Cambria" pitchFamily="18" charset="0"/>
                <a:ea typeface="华文楷体"/>
                <a:cs typeface="华文楷体"/>
              </a:rPr>
              <a:t>5</a:t>
            </a:r>
            <a:r>
              <a:rPr lang="zh-CN" altLang="zh-CN" sz="2400">
                <a:latin typeface="Cambria" pitchFamily="18" charset="0"/>
                <a:ea typeface="华文楷体"/>
                <a:cs typeface="华文楷体"/>
              </a:rPr>
              <a:t>人组成，一般不超过</a:t>
            </a:r>
            <a:r>
              <a:rPr lang="en-US" altLang="zh-CN" sz="2400">
                <a:latin typeface="Cambria" pitchFamily="18" charset="0"/>
                <a:ea typeface="华文楷体"/>
                <a:cs typeface="华文楷体"/>
              </a:rPr>
              <a:t>7</a:t>
            </a:r>
            <a:r>
              <a:rPr lang="zh-CN" altLang="zh-CN" sz="2400">
                <a:latin typeface="Cambria" pitchFamily="18" charset="0"/>
                <a:ea typeface="华文楷体"/>
                <a:cs typeface="华文楷体"/>
              </a:rPr>
              <a:t>人。  </a:t>
            </a:r>
            <a:endParaRPr lang="en-US" altLang="zh-CN" sz="2400">
              <a:latin typeface="Cambria" pitchFamily="18" charset="0"/>
              <a:ea typeface="华文楷体"/>
              <a:cs typeface="华文楷体"/>
            </a:endParaRPr>
          </a:p>
        </p:txBody>
      </p:sp>
      <p:sp>
        <p:nvSpPr>
          <p:cNvPr id="14" name="TextBox 13"/>
          <p:cNvSpPr txBox="1">
            <a:spLocks noChangeArrowheads="1"/>
          </p:cNvSpPr>
          <p:nvPr/>
        </p:nvSpPr>
        <p:spPr bwMode="auto">
          <a:xfrm>
            <a:off x="2151063" y="3162300"/>
            <a:ext cx="8369300" cy="893763"/>
          </a:xfrm>
          <a:prstGeom prst="rect">
            <a:avLst/>
          </a:prstGeom>
          <a:noFill/>
          <a:ln w="9525">
            <a:noFill/>
            <a:miter lim="800000"/>
            <a:headEnd/>
            <a:tailEnd/>
          </a:ln>
        </p:spPr>
        <p:txBody>
          <a:bodyPr>
            <a:spAutoFit/>
          </a:bodyPr>
          <a:lstStyle/>
          <a:p>
            <a:pPr algn="just"/>
            <a:r>
              <a:rPr lang="en-US" altLang="zh-CN" sz="2800">
                <a:latin typeface="Cambria" pitchFamily="18" charset="0"/>
                <a:ea typeface="华文楷体"/>
                <a:cs typeface="华文楷体"/>
              </a:rPr>
              <a:t>       </a:t>
            </a:r>
            <a:r>
              <a:rPr lang="zh-CN" altLang="zh-CN" sz="2400">
                <a:latin typeface="Cambria" pitchFamily="18" charset="0"/>
                <a:ea typeface="华文楷体"/>
                <a:cs typeface="华文楷体"/>
              </a:rPr>
              <a:t>党支部委员会设书记和组织委员、宣传委员、纪检委员等，必要时可以设</a:t>
            </a:r>
            <a:r>
              <a:rPr lang="en-US" altLang="zh-CN" sz="2400">
                <a:latin typeface="Cambria" pitchFamily="18" charset="0"/>
                <a:ea typeface="华文楷体"/>
                <a:cs typeface="华文楷体"/>
              </a:rPr>
              <a:t>1</a:t>
            </a:r>
            <a:r>
              <a:rPr lang="zh-CN" altLang="zh-CN" sz="2400">
                <a:latin typeface="Cambria" pitchFamily="18" charset="0"/>
                <a:ea typeface="华文楷体"/>
                <a:cs typeface="华文楷体"/>
              </a:rPr>
              <a:t>名副书记。</a:t>
            </a:r>
          </a:p>
        </p:txBody>
      </p:sp>
      <p:sp>
        <p:nvSpPr>
          <p:cNvPr id="17" name="TextBox 16"/>
          <p:cNvSpPr txBox="1">
            <a:spLocks noChangeArrowheads="1"/>
          </p:cNvSpPr>
          <p:nvPr/>
        </p:nvSpPr>
        <p:spPr bwMode="auto">
          <a:xfrm>
            <a:off x="2239963" y="4433888"/>
            <a:ext cx="8369300" cy="892175"/>
          </a:xfrm>
          <a:prstGeom prst="rect">
            <a:avLst/>
          </a:prstGeom>
          <a:noFill/>
          <a:ln w="9525">
            <a:noFill/>
            <a:miter lim="800000"/>
            <a:headEnd/>
            <a:tailEnd/>
          </a:ln>
        </p:spPr>
        <p:txBody>
          <a:bodyPr>
            <a:spAutoFit/>
          </a:bodyPr>
          <a:lstStyle/>
          <a:p>
            <a:pPr algn="just"/>
            <a:r>
              <a:rPr lang="en-US" altLang="zh-CN" sz="2800">
                <a:latin typeface="Cambria" pitchFamily="18" charset="0"/>
                <a:ea typeface="华文楷体"/>
                <a:cs typeface="华文楷体"/>
              </a:rPr>
              <a:t>        </a:t>
            </a:r>
            <a:r>
              <a:rPr lang="zh-CN" altLang="zh-CN" sz="2400">
                <a:latin typeface="Cambria" pitchFamily="18" charset="0"/>
                <a:ea typeface="华文楷体"/>
                <a:cs typeface="华文楷体"/>
              </a:rPr>
              <a:t>正式党员不足</a:t>
            </a:r>
            <a:r>
              <a:rPr lang="en-US" altLang="zh-CN" sz="2400">
                <a:latin typeface="Cambria" pitchFamily="18" charset="0"/>
                <a:ea typeface="华文楷体"/>
                <a:cs typeface="华文楷体"/>
              </a:rPr>
              <a:t>7</a:t>
            </a:r>
            <a:r>
              <a:rPr lang="zh-CN" altLang="zh-CN" sz="2400">
                <a:latin typeface="Cambria" pitchFamily="18" charset="0"/>
                <a:ea typeface="华文楷体"/>
                <a:cs typeface="华文楷体"/>
              </a:rPr>
              <a:t>人的党支部，设</a:t>
            </a:r>
            <a:r>
              <a:rPr lang="en-US" altLang="zh-CN" sz="2400">
                <a:latin typeface="Cambria" pitchFamily="18" charset="0"/>
                <a:ea typeface="华文楷体"/>
                <a:cs typeface="华文楷体"/>
              </a:rPr>
              <a:t>1</a:t>
            </a:r>
            <a:r>
              <a:rPr lang="zh-CN" altLang="zh-CN" sz="2400">
                <a:latin typeface="Cambria" pitchFamily="18" charset="0"/>
                <a:ea typeface="华文楷体"/>
                <a:cs typeface="华文楷体"/>
              </a:rPr>
              <a:t>名书记，必要时可以设</a:t>
            </a:r>
            <a:r>
              <a:rPr lang="en-US" altLang="zh-CN" sz="2400">
                <a:latin typeface="Cambria" pitchFamily="18" charset="0"/>
                <a:ea typeface="华文楷体"/>
                <a:cs typeface="华文楷体"/>
              </a:rPr>
              <a:t>1</a:t>
            </a:r>
            <a:r>
              <a:rPr lang="zh-CN" altLang="zh-CN" sz="2400">
                <a:latin typeface="Cambria" pitchFamily="18" charset="0"/>
                <a:ea typeface="华文楷体"/>
                <a:cs typeface="华文楷体"/>
              </a:rPr>
              <a:t>名副书记。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
                                        </p:tgtEl>
                                        <p:attrNameLst>
                                          <p:attrName>style.visibility</p:attrName>
                                        </p:attrNameLst>
                                      </p:cBhvr>
                                      <p:to>
                                        <p:strVal val="visible"/>
                                      </p:to>
                                    </p:set>
                                    <p:anim calcmode="discrete" valueType="clr">
                                      <p:cBhvr override="childStyle">
                                        <p:cTn id="7"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
                                        </p:tgtEl>
                                        <p:attrNameLst>
                                          <p:attrName>fillcolor</p:attrName>
                                        </p:attrNameLst>
                                      </p:cBhvr>
                                      <p:tavLst>
                                        <p:tav tm="0">
                                          <p:val>
                                            <p:clrVal>
                                              <a:schemeClr val="accent2"/>
                                            </p:clrVal>
                                          </p:val>
                                        </p:tav>
                                        <p:tav tm="50000">
                                          <p:val>
                                            <p:clrVal>
                                              <a:schemeClr val="hlink"/>
                                            </p:clrVal>
                                          </p:val>
                                        </p:tav>
                                      </p:tavLst>
                                    </p:anim>
                                    <p:set>
                                      <p:cBhvr>
                                        <p:cTn id="9" dur="80"/>
                                        <p:tgtEl>
                                          <p:spTgt spid="1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heel(4)">
                                      <p:cBhvr>
                                        <p:cTn id="14" dur="1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P spid="1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3"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77157" name="Picture 4" descr="C:\Documents and Settings\Administrator\桌面\图片\党1.png"/>
          <p:cNvPicPr>
            <a:picLocks noChangeAspect="1" noChangeArrowheads="1"/>
          </p:cNvPicPr>
          <p:nvPr/>
        </p:nvPicPr>
        <p:blipFill>
          <a:blip r:embed="rId5"/>
          <a:srcRect/>
          <a:stretch>
            <a:fillRect/>
          </a:stretch>
        </p:blipFill>
        <p:spPr bwMode="auto">
          <a:xfrm>
            <a:off x="0" y="0"/>
            <a:ext cx="1247775" cy="1157288"/>
          </a:xfrm>
          <a:prstGeom prst="rect">
            <a:avLst/>
          </a:prstGeom>
          <a:noFill/>
          <a:ln w="9525">
            <a:noFill/>
            <a:miter lim="800000"/>
            <a:headEnd/>
            <a:tailEnd/>
          </a:ln>
        </p:spPr>
      </p:pic>
      <p:sp>
        <p:nvSpPr>
          <p:cNvPr id="177158"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D352E12E-9604-4E0A-9E42-9AF093F393B1}" type="slidenum">
              <a:rPr lang="zh-CN" altLang="en-US"/>
              <a:pPr>
                <a:defRPr/>
              </a:pPr>
              <a:t>58</a:t>
            </a:fld>
            <a:endParaRPr lang="zh-CN" altLang="en-US"/>
          </a:p>
        </p:txBody>
      </p:sp>
      <p:sp>
        <p:nvSpPr>
          <p:cNvPr id="177161" name="矩形 19"/>
          <p:cNvSpPr>
            <a:spLocks noChangeArrowheads="1"/>
          </p:cNvSpPr>
          <p:nvPr/>
        </p:nvSpPr>
        <p:spPr bwMode="auto">
          <a:xfrm>
            <a:off x="3119438" y="684213"/>
            <a:ext cx="3324225"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支部委员会任期</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第二节</a:t>
            </a:r>
            <a:endParaRPr lang="zh-CN" altLang="en-US" sz="2400" noProof="1">
              <a:latin typeface="楷体" panose="02010609060101010101" pitchFamily="49" charset="-122"/>
              <a:ea typeface="楷体" panose="02010609060101010101" pitchFamily="49" charset="-122"/>
              <a:sym typeface="+mn-ea"/>
            </a:endParaRPr>
          </a:p>
        </p:txBody>
      </p:sp>
      <p:sp>
        <p:nvSpPr>
          <p:cNvPr id="177163"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ambria" pitchFamily="18" charset="0"/>
                <a:ea typeface="华文楷体"/>
                <a:cs typeface="华文楷体"/>
              </a:rPr>
              <a:t>         </a:t>
            </a:r>
            <a:endParaRPr lang="zh-CN" altLang="en-US">
              <a:latin typeface="Cambria" pitchFamily="18" charset="0"/>
              <a:ea typeface="华文楷体"/>
              <a:cs typeface="华文楷体"/>
            </a:endParaRPr>
          </a:p>
        </p:txBody>
      </p:sp>
      <p:sp>
        <p:nvSpPr>
          <p:cNvPr id="15" name="TextBox 14"/>
          <p:cNvSpPr txBox="1">
            <a:spLocks noChangeArrowheads="1"/>
          </p:cNvSpPr>
          <p:nvPr/>
        </p:nvSpPr>
        <p:spPr bwMode="auto">
          <a:xfrm>
            <a:off x="2119313" y="1839913"/>
            <a:ext cx="8637587" cy="904875"/>
          </a:xfrm>
          <a:prstGeom prst="rect">
            <a:avLst/>
          </a:prstGeom>
          <a:noFill/>
          <a:ln w="9525">
            <a:noFill/>
            <a:miter lim="800000"/>
            <a:headEnd/>
            <a:tailEnd/>
          </a:ln>
        </p:spPr>
        <p:txBody>
          <a:bodyPr>
            <a:spAutoFit/>
          </a:bodyPr>
          <a:lstStyle/>
          <a:p>
            <a:pPr algn="just">
              <a:lnSpc>
                <a:spcPct val="110000"/>
              </a:lnSpc>
            </a:pPr>
            <a:r>
              <a:rPr lang="en-US" altLang="zh-CN" sz="2400">
                <a:latin typeface="Cambria" pitchFamily="18" charset="0"/>
                <a:ea typeface="华文楷体"/>
                <a:cs typeface="华文楷体"/>
              </a:rPr>
              <a:t>        </a:t>
            </a:r>
            <a:r>
              <a:rPr lang="zh-CN" altLang="zh-CN" sz="2400">
                <a:latin typeface="Cambria" pitchFamily="18" charset="0"/>
                <a:ea typeface="华文楷体"/>
                <a:cs typeface="华文楷体"/>
              </a:rPr>
              <a:t>村、社区党支部委员会每届任期</a:t>
            </a:r>
            <a:r>
              <a:rPr lang="en-US" altLang="zh-CN" sz="2400">
                <a:latin typeface="Cambria" pitchFamily="18" charset="0"/>
                <a:ea typeface="华文楷体"/>
                <a:cs typeface="华文楷体"/>
              </a:rPr>
              <a:t>5</a:t>
            </a:r>
            <a:r>
              <a:rPr lang="zh-CN" altLang="zh-CN" sz="2400">
                <a:latin typeface="Cambria" pitchFamily="18" charset="0"/>
                <a:ea typeface="华文楷体"/>
                <a:cs typeface="华文楷体"/>
              </a:rPr>
              <a:t>年，其他基层单位党支部委员会一般每届任期</a:t>
            </a:r>
            <a:r>
              <a:rPr lang="en-US" altLang="zh-CN" sz="2400">
                <a:latin typeface="Cambria" pitchFamily="18" charset="0"/>
                <a:ea typeface="华文楷体"/>
                <a:cs typeface="华文楷体"/>
              </a:rPr>
              <a:t>3</a:t>
            </a:r>
            <a:r>
              <a:rPr lang="zh-CN" altLang="zh-CN" sz="2400">
                <a:latin typeface="Cambria" pitchFamily="18" charset="0"/>
                <a:ea typeface="华文楷体"/>
                <a:cs typeface="华文楷体"/>
              </a:rPr>
              <a:t>年。 </a:t>
            </a:r>
            <a:endParaRPr lang="en-US" altLang="zh-CN" sz="2400">
              <a:latin typeface="Cambria" pitchFamily="18" charset="0"/>
              <a:ea typeface="华文楷体"/>
              <a:cs typeface="华文楷体"/>
            </a:endParaRPr>
          </a:p>
        </p:txBody>
      </p:sp>
      <p:sp>
        <p:nvSpPr>
          <p:cNvPr id="14" name="TextBox 13"/>
          <p:cNvSpPr txBox="1">
            <a:spLocks noChangeArrowheads="1"/>
          </p:cNvSpPr>
          <p:nvPr/>
        </p:nvSpPr>
        <p:spPr bwMode="auto">
          <a:xfrm>
            <a:off x="1968500" y="3116263"/>
            <a:ext cx="8896350" cy="1631950"/>
          </a:xfrm>
          <a:prstGeom prst="rect">
            <a:avLst/>
          </a:prstGeom>
          <a:noFill/>
          <a:ln w="9525">
            <a:noFill/>
            <a:miter lim="800000"/>
            <a:headEnd/>
            <a:tailEnd/>
          </a:ln>
        </p:spPr>
        <p:txBody>
          <a:bodyPr>
            <a:spAutoFit/>
          </a:bodyPr>
          <a:lstStyle/>
          <a:p>
            <a:pPr algn="just"/>
            <a:r>
              <a:rPr lang="en-US" altLang="zh-CN" sz="2800">
                <a:latin typeface="Cambria" pitchFamily="18" charset="0"/>
                <a:ea typeface="华文楷体"/>
                <a:cs typeface="华文楷体"/>
              </a:rPr>
              <a:t>        </a:t>
            </a:r>
            <a:r>
              <a:rPr lang="zh-CN" altLang="zh-CN" sz="2400">
                <a:latin typeface="Cambria" pitchFamily="18" charset="0"/>
                <a:ea typeface="华文楷体"/>
                <a:cs typeface="华文楷体"/>
              </a:rPr>
              <a:t>党支部委员会由党支部党员大会选举产生，党支部书记、副书记一般由党支部委员会会议选举产生，不设委员会的党支部书记、副书记由党支部党员大会选举产生。选出的党支部委员，报上级党组织备案；党支部书记、副书记，报上级党组织批准。</a:t>
            </a:r>
          </a:p>
        </p:txBody>
      </p:sp>
      <p:sp>
        <p:nvSpPr>
          <p:cNvPr id="17" name="TextBox 16"/>
          <p:cNvSpPr txBox="1">
            <a:spLocks noChangeArrowheads="1"/>
          </p:cNvSpPr>
          <p:nvPr/>
        </p:nvSpPr>
        <p:spPr bwMode="auto">
          <a:xfrm>
            <a:off x="2035175" y="5294313"/>
            <a:ext cx="8786813" cy="892175"/>
          </a:xfrm>
          <a:prstGeom prst="rect">
            <a:avLst/>
          </a:prstGeom>
          <a:noFill/>
          <a:ln w="9525">
            <a:noFill/>
            <a:miter lim="800000"/>
            <a:headEnd/>
            <a:tailEnd/>
          </a:ln>
        </p:spPr>
        <p:txBody>
          <a:bodyPr>
            <a:spAutoFit/>
          </a:bodyPr>
          <a:lstStyle/>
          <a:p>
            <a:pPr algn="just"/>
            <a:r>
              <a:rPr lang="en-US" altLang="zh-CN" sz="2800">
                <a:latin typeface="Cambria" pitchFamily="18" charset="0"/>
                <a:ea typeface="华文楷体"/>
                <a:cs typeface="华文楷体"/>
              </a:rPr>
              <a:t>         </a:t>
            </a:r>
            <a:r>
              <a:rPr lang="zh-CN" altLang="zh-CN" sz="2400">
                <a:latin typeface="Cambria" pitchFamily="18" charset="0"/>
                <a:ea typeface="华文楷体"/>
                <a:cs typeface="华文楷体"/>
              </a:rPr>
              <a:t>对需要延期或者提前换届的，</a:t>
            </a:r>
            <a:r>
              <a:rPr lang="zh-CN" altLang="en-US" sz="2400">
                <a:latin typeface="Cambria" pitchFamily="18" charset="0"/>
                <a:ea typeface="华文楷体"/>
                <a:cs typeface="华文楷体"/>
              </a:rPr>
              <a:t>上级党组织</a:t>
            </a:r>
            <a:r>
              <a:rPr lang="zh-CN" altLang="zh-CN" sz="2400">
                <a:latin typeface="Cambria" pitchFamily="18" charset="0"/>
                <a:ea typeface="华文楷体"/>
                <a:cs typeface="华文楷体"/>
              </a:rPr>
              <a:t>应当认真审核、从严把关，延长或者提前期限一般不超过</a:t>
            </a:r>
            <a:r>
              <a:rPr lang="en-US" altLang="zh-CN" sz="2400">
                <a:latin typeface="Cambria" pitchFamily="18" charset="0"/>
                <a:ea typeface="华文楷体"/>
                <a:cs typeface="华文楷体"/>
              </a:rPr>
              <a:t>1</a:t>
            </a:r>
            <a:r>
              <a:rPr lang="zh-CN" altLang="zh-CN" sz="2400">
                <a:latin typeface="Cambria" pitchFamily="18" charset="0"/>
                <a:ea typeface="华文楷体"/>
                <a:cs typeface="华文楷体"/>
              </a:rPr>
              <a:t>年。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
                                        </p:tgtEl>
                                        <p:attrNameLst>
                                          <p:attrName>style.visibility</p:attrName>
                                        </p:attrNameLst>
                                      </p:cBhvr>
                                      <p:to>
                                        <p:strVal val="visible"/>
                                      </p:to>
                                    </p:set>
                                    <p:anim calcmode="discrete" valueType="clr">
                                      <p:cBhvr override="childStyle">
                                        <p:cTn id="7"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
                                        </p:tgtEl>
                                        <p:attrNameLst>
                                          <p:attrName>fillcolor</p:attrName>
                                        </p:attrNameLst>
                                      </p:cBhvr>
                                      <p:tavLst>
                                        <p:tav tm="0">
                                          <p:val>
                                            <p:clrVal>
                                              <a:schemeClr val="accent2"/>
                                            </p:clrVal>
                                          </p:val>
                                        </p:tav>
                                        <p:tav tm="50000">
                                          <p:val>
                                            <p:clrVal>
                                              <a:schemeClr val="hlink"/>
                                            </p:clrVal>
                                          </p:val>
                                        </p:tav>
                                      </p:tavLst>
                                    </p:anim>
                                    <p:set>
                                      <p:cBhvr>
                                        <p:cTn id="9" dur="80"/>
                                        <p:tgtEl>
                                          <p:spTgt spid="1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4"/>
                                        </p:tgtEl>
                                        <p:attrNameLst>
                                          <p:attrName>style.visibility</p:attrName>
                                        </p:attrNameLst>
                                      </p:cBhvr>
                                      <p:to>
                                        <p:strVal val="visible"/>
                                      </p:to>
                                    </p:set>
                                    <p:anim calcmode="discrete" valueType="clr">
                                      <p:cBhvr override="childStyle">
                                        <p:cTn id="14"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4"/>
                                        </p:tgtEl>
                                        <p:attrNameLst>
                                          <p:attrName>fillcolor</p:attrName>
                                        </p:attrNameLst>
                                      </p:cBhvr>
                                      <p:tavLst>
                                        <p:tav tm="0">
                                          <p:val>
                                            <p:clrVal>
                                              <a:schemeClr val="accent2"/>
                                            </p:clrVal>
                                          </p:val>
                                        </p:tav>
                                        <p:tav tm="50000">
                                          <p:val>
                                            <p:clrVal>
                                              <a:schemeClr val="hlink"/>
                                            </p:clrVal>
                                          </p:val>
                                        </p:tav>
                                      </p:tavLst>
                                    </p:anim>
                                    <p:set>
                                      <p:cBhvr>
                                        <p:cTn id="16" dur="80"/>
                                        <p:tgtEl>
                                          <p:spTgt spid="14"/>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7"/>
                                        </p:tgtEl>
                                        <p:attrNameLst>
                                          <p:attrName>style.visibility</p:attrName>
                                        </p:attrNameLst>
                                      </p:cBhvr>
                                      <p:to>
                                        <p:strVal val="visible"/>
                                      </p:to>
                                    </p:set>
                                    <p:anim calcmode="discrete" valueType="clr">
                                      <p:cBhvr override="childStyle">
                                        <p:cTn id="21"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7"/>
                                        </p:tgtEl>
                                        <p:attrNameLst>
                                          <p:attrName>fillcolor</p:attrName>
                                        </p:attrNameLst>
                                      </p:cBhvr>
                                      <p:tavLst>
                                        <p:tav tm="0">
                                          <p:val>
                                            <p:clrVal>
                                              <a:schemeClr val="accent2"/>
                                            </p:clrVal>
                                          </p:val>
                                        </p:tav>
                                        <p:tav tm="50000">
                                          <p:val>
                                            <p:clrVal>
                                              <a:schemeClr val="hlink"/>
                                            </p:clrVal>
                                          </p:val>
                                        </p:tav>
                                      </p:tavLst>
                                    </p:anim>
                                    <p:set>
                                      <p:cBhvr>
                                        <p:cTn id="23" dur="8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P spid="1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7"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78181" name="Picture 4" descr="C:\Documents and Settings\Administrator\桌面\图片\党1.png"/>
          <p:cNvPicPr>
            <a:picLocks noChangeAspect="1" noChangeArrowheads="1"/>
          </p:cNvPicPr>
          <p:nvPr/>
        </p:nvPicPr>
        <p:blipFill>
          <a:blip r:embed="rId5"/>
          <a:srcRect/>
          <a:stretch>
            <a:fillRect/>
          </a:stretch>
        </p:blipFill>
        <p:spPr bwMode="auto">
          <a:xfrm>
            <a:off x="0" y="0"/>
            <a:ext cx="1306513" cy="1211263"/>
          </a:xfrm>
          <a:prstGeom prst="rect">
            <a:avLst/>
          </a:prstGeom>
          <a:noFill/>
          <a:ln w="9525">
            <a:noFill/>
            <a:miter lim="800000"/>
            <a:headEnd/>
            <a:tailEnd/>
          </a:ln>
        </p:spPr>
      </p:pic>
      <p:sp>
        <p:nvSpPr>
          <p:cNvPr id="178182"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BBFD6D1B-E2A7-45EC-9F85-760EFC9C8BD0}" type="slidenum">
              <a:rPr lang="zh-CN" altLang="en-US"/>
              <a:pPr>
                <a:defRPr/>
              </a:pPr>
              <a:t>59</a:t>
            </a:fld>
            <a:endParaRPr lang="zh-CN" altLang="en-US"/>
          </a:p>
        </p:txBody>
      </p:sp>
      <p:sp>
        <p:nvSpPr>
          <p:cNvPr id="178185" name="矩形 19"/>
          <p:cNvSpPr>
            <a:spLocks noChangeArrowheads="1"/>
          </p:cNvSpPr>
          <p:nvPr/>
        </p:nvSpPr>
        <p:spPr bwMode="auto">
          <a:xfrm>
            <a:off x="3119438" y="684213"/>
            <a:ext cx="3324225"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党支部书记</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第二节</a:t>
            </a:r>
            <a:endParaRPr lang="zh-CN" altLang="en-US" sz="2400" noProof="1">
              <a:latin typeface="楷体" panose="02010609060101010101" pitchFamily="49" charset="-122"/>
              <a:ea typeface="楷体" panose="02010609060101010101" pitchFamily="49" charset="-122"/>
              <a:sym typeface="+mn-ea"/>
            </a:endParaRPr>
          </a:p>
        </p:txBody>
      </p:sp>
      <p:sp>
        <p:nvSpPr>
          <p:cNvPr id="178187"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ambria" pitchFamily="18" charset="0"/>
                <a:ea typeface="华文楷体"/>
                <a:cs typeface="华文楷体"/>
              </a:rPr>
              <a:t>         </a:t>
            </a:r>
            <a:endParaRPr lang="zh-CN" altLang="en-US">
              <a:latin typeface="Cambria" pitchFamily="18" charset="0"/>
              <a:ea typeface="华文楷体"/>
              <a:cs typeface="华文楷体"/>
            </a:endParaRPr>
          </a:p>
        </p:txBody>
      </p:sp>
      <p:sp>
        <p:nvSpPr>
          <p:cNvPr id="178188" name="TextBox 14"/>
          <p:cNvSpPr txBox="1">
            <a:spLocks noChangeArrowheads="1"/>
          </p:cNvSpPr>
          <p:nvPr/>
        </p:nvSpPr>
        <p:spPr bwMode="auto">
          <a:xfrm>
            <a:off x="4913313" y="2159000"/>
            <a:ext cx="5910262" cy="2530475"/>
          </a:xfrm>
          <a:prstGeom prst="rect">
            <a:avLst/>
          </a:prstGeom>
          <a:noFill/>
          <a:ln w="9525">
            <a:noFill/>
            <a:miter lim="800000"/>
            <a:headEnd/>
            <a:tailEnd/>
          </a:ln>
        </p:spPr>
        <p:txBody>
          <a:bodyPr>
            <a:spAutoFit/>
          </a:bodyPr>
          <a:lstStyle/>
          <a:p>
            <a:pPr algn="just">
              <a:lnSpc>
                <a:spcPct val="110000"/>
              </a:lnSpc>
            </a:pPr>
            <a:r>
              <a:rPr lang="en-US" altLang="zh-CN" sz="2400">
                <a:latin typeface="Cambria" pitchFamily="18" charset="0"/>
                <a:ea typeface="华文楷体"/>
                <a:cs typeface="华文楷体"/>
              </a:rPr>
              <a:t>        </a:t>
            </a:r>
            <a:r>
              <a:rPr lang="zh-CN" altLang="zh-CN" sz="2400">
                <a:latin typeface="Cambria" pitchFamily="18" charset="0"/>
                <a:ea typeface="华文楷体"/>
                <a:cs typeface="华文楷体"/>
              </a:rPr>
              <a:t>党支部书记应当具备良好政治素质，热爱党的工作，具有一定的政策理论水平、组织协调能力和群众工作本领，敢于担当、乐于奉献，带头发挥先锋模范作用，在党员、群众中有较高威信，一般应当具有</a:t>
            </a:r>
            <a:r>
              <a:rPr lang="en-US" altLang="zh-CN" sz="2400">
                <a:latin typeface="Cambria" pitchFamily="18" charset="0"/>
                <a:ea typeface="华文楷体"/>
                <a:cs typeface="华文楷体"/>
              </a:rPr>
              <a:t>1</a:t>
            </a:r>
            <a:r>
              <a:rPr lang="zh-CN" altLang="zh-CN" sz="2400">
                <a:latin typeface="Cambria" pitchFamily="18" charset="0"/>
                <a:ea typeface="华文楷体"/>
                <a:cs typeface="华文楷体"/>
              </a:rPr>
              <a:t>年以上党龄。 </a:t>
            </a:r>
            <a:endParaRPr lang="en-US" altLang="zh-CN" sz="2400">
              <a:latin typeface="Cambria" pitchFamily="18" charset="0"/>
              <a:ea typeface="华文楷体"/>
              <a:cs typeface="华文楷体"/>
            </a:endParaRPr>
          </a:p>
        </p:txBody>
      </p:sp>
      <p:pic>
        <p:nvPicPr>
          <p:cNvPr id="178189" name="Picture 2" descr="http://p5.so.qhimgs1.com/bdr/_240_/t010bed5bdb221e9c9b.jpg"/>
          <p:cNvPicPr>
            <a:picLocks noChangeAspect="1" noChangeArrowheads="1"/>
          </p:cNvPicPr>
          <p:nvPr/>
        </p:nvPicPr>
        <p:blipFill>
          <a:blip r:embed="rId6"/>
          <a:srcRect/>
          <a:stretch>
            <a:fillRect/>
          </a:stretch>
        </p:blipFill>
        <p:spPr bwMode="auto">
          <a:xfrm>
            <a:off x="836613" y="2439988"/>
            <a:ext cx="3971925" cy="2771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defRPr/>
            </a:pPr>
            <a:endParaRPr lang="en-US" altLang="zh-CN" sz="1100" dirty="0">
              <a:ea typeface="楷体" panose="02010609060101010101" pitchFamily="49" charset="-122"/>
            </a:endParaRPr>
          </a:p>
        </p:txBody>
      </p:sp>
      <p:pic>
        <p:nvPicPr>
          <p:cNvPr id="117765" name="Picture 4" descr="C:\Documents and Settings\Administrator\桌面\图片\党1.png"/>
          <p:cNvPicPr>
            <a:picLocks noChangeAspect="1" noChangeArrowheads="1"/>
          </p:cNvPicPr>
          <p:nvPr/>
        </p:nvPicPr>
        <p:blipFill>
          <a:blip r:embed="rId5"/>
          <a:srcRect/>
          <a:stretch>
            <a:fillRect/>
          </a:stretch>
        </p:blipFill>
        <p:spPr bwMode="auto">
          <a:xfrm>
            <a:off x="0" y="0"/>
            <a:ext cx="1333500" cy="1236663"/>
          </a:xfrm>
          <a:prstGeom prst="rect">
            <a:avLst/>
          </a:prstGeom>
          <a:noFill/>
          <a:ln w="9525">
            <a:noFill/>
            <a:miter lim="800000"/>
            <a:headEnd/>
            <a:tailEnd/>
          </a:ln>
        </p:spPr>
      </p:pic>
      <p:sp>
        <p:nvSpPr>
          <p:cNvPr id="117766"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E5533CF7-2943-43D6-A4B7-3300A8A1C22C}" type="slidenum">
              <a:rPr lang="zh-CN" altLang="en-US"/>
              <a:pPr>
                <a:defRPr/>
              </a:pPr>
              <a:t>6</a:t>
            </a:fld>
            <a:endParaRPr lang="zh-CN" altLang="en-US"/>
          </a:p>
        </p:txBody>
      </p:sp>
      <p:sp>
        <p:nvSpPr>
          <p:cNvPr id="117769" name="矩形 19"/>
          <p:cNvSpPr>
            <a:spLocks noChangeArrowheads="1"/>
          </p:cNvSpPr>
          <p:nvPr/>
        </p:nvSpPr>
        <p:spPr bwMode="auto">
          <a:xfrm>
            <a:off x="3119438" y="684213"/>
            <a:ext cx="3690937"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党支部设置</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第一节</a:t>
            </a:r>
            <a:endParaRPr lang="zh-CN" altLang="en-US" sz="2400" noProof="1">
              <a:latin typeface="楷体" panose="02010609060101010101" pitchFamily="49" charset="-122"/>
              <a:ea typeface="楷体" panose="02010609060101010101" pitchFamily="49" charset="-122"/>
              <a:sym typeface="+mn-ea"/>
            </a:endParaRPr>
          </a:p>
        </p:txBody>
      </p:sp>
      <p:sp>
        <p:nvSpPr>
          <p:cNvPr id="17" name="TextBox 16"/>
          <p:cNvSpPr txBox="1">
            <a:spLocks noChangeArrowheads="1"/>
          </p:cNvSpPr>
          <p:nvPr/>
        </p:nvSpPr>
        <p:spPr bwMode="auto">
          <a:xfrm>
            <a:off x="1204913" y="2159000"/>
            <a:ext cx="5768975" cy="1200150"/>
          </a:xfrm>
          <a:prstGeom prst="rect">
            <a:avLst/>
          </a:prstGeom>
          <a:noFill/>
          <a:ln w="9525">
            <a:noFill/>
            <a:miter lim="800000"/>
            <a:headEnd/>
            <a:tailEnd/>
          </a:ln>
        </p:spPr>
        <p:txBody>
          <a:bodyPr>
            <a:spAutoFit/>
          </a:bodyPr>
          <a:lstStyle/>
          <a:p>
            <a:r>
              <a:rPr lang="en-US" altLang="zh-CN" sz="2400" b="1">
                <a:solidFill>
                  <a:srgbClr val="002060"/>
                </a:solidFill>
                <a:ea typeface="华文楷体"/>
                <a:cs typeface="华文楷体"/>
              </a:rPr>
              <a:t>         </a:t>
            </a:r>
            <a:r>
              <a:rPr lang="zh-CN" altLang="en-US" sz="2400" b="1">
                <a:solidFill>
                  <a:srgbClr val="002060"/>
                </a:solidFill>
                <a:ea typeface="华文楷体"/>
                <a:cs typeface="华文楷体"/>
              </a:rPr>
              <a:t>①</a:t>
            </a:r>
            <a:r>
              <a:rPr lang="zh-CN" altLang="zh-CN" sz="2400">
                <a:latin typeface="Cambria" pitchFamily="18" charset="0"/>
                <a:ea typeface="华文楷体"/>
                <a:cs typeface="华文楷体"/>
              </a:rPr>
              <a:t>规模较大、跨区域的农民专业合作组织，专业市场、商业街区、商务楼宇等，符合条件的，应当成立党支部。</a:t>
            </a:r>
          </a:p>
        </p:txBody>
      </p:sp>
      <p:sp>
        <p:nvSpPr>
          <p:cNvPr id="15" name="TextBox 14"/>
          <p:cNvSpPr txBox="1">
            <a:spLocks noChangeArrowheads="1"/>
          </p:cNvSpPr>
          <p:nvPr/>
        </p:nvSpPr>
        <p:spPr bwMode="auto">
          <a:xfrm>
            <a:off x="1387475" y="3589338"/>
            <a:ext cx="5603875" cy="1939925"/>
          </a:xfrm>
          <a:prstGeom prst="rect">
            <a:avLst/>
          </a:prstGeom>
          <a:noFill/>
          <a:ln w="9525">
            <a:noFill/>
            <a:miter lim="800000"/>
            <a:headEnd/>
            <a:tailEnd/>
          </a:ln>
        </p:spPr>
        <p:txBody>
          <a:bodyPr>
            <a:spAutoFit/>
          </a:bodyPr>
          <a:lstStyle/>
          <a:p>
            <a:pPr algn="just"/>
            <a:r>
              <a:rPr lang="zh-CN" altLang="en-US" sz="2400" b="1">
                <a:solidFill>
                  <a:srgbClr val="002060"/>
                </a:solidFill>
                <a:ea typeface="华文楷体"/>
                <a:cs typeface="华文楷体"/>
                <a:sym typeface="Arial" charset="0"/>
              </a:rPr>
              <a:t>      ②</a:t>
            </a:r>
            <a:r>
              <a:rPr lang="zh-CN" altLang="zh-CN" sz="2400">
                <a:latin typeface="Cambria" pitchFamily="18" charset="0"/>
                <a:ea typeface="华文楷体"/>
                <a:cs typeface="华文楷体"/>
              </a:rPr>
              <a:t>正式党员不足</a:t>
            </a:r>
            <a:r>
              <a:rPr lang="en-US" altLang="zh-CN" sz="2400">
                <a:latin typeface="Cambria" pitchFamily="18" charset="0"/>
                <a:ea typeface="华文楷体"/>
                <a:cs typeface="华文楷体"/>
              </a:rPr>
              <a:t>3</a:t>
            </a:r>
            <a:r>
              <a:rPr lang="zh-CN" altLang="zh-CN" sz="2400">
                <a:latin typeface="Cambria" pitchFamily="18" charset="0"/>
                <a:ea typeface="华文楷体"/>
                <a:cs typeface="华文楷体"/>
              </a:rPr>
              <a:t>人的单位，应当按照地域相邻、行业相近、规模适当、便于管理的原则，成立联合党支部。联合党支部覆盖单位一般不超过</a:t>
            </a:r>
            <a:r>
              <a:rPr lang="en-US" altLang="zh-CN" sz="2400">
                <a:latin typeface="Cambria" pitchFamily="18" charset="0"/>
                <a:ea typeface="华文楷体"/>
                <a:cs typeface="华文楷体"/>
              </a:rPr>
              <a:t>5</a:t>
            </a:r>
            <a:r>
              <a:rPr lang="zh-CN" altLang="zh-CN" sz="2400">
                <a:latin typeface="Cambria" pitchFamily="18" charset="0"/>
                <a:ea typeface="华文楷体"/>
                <a:cs typeface="华文楷体"/>
              </a:rPr>
              <a:t>个</a:t>
            </a:r>
            <a:r>
              <a:rPr lang="zh-CN" altLang="en-US" sz="2400">
                <a:latin typeface="Cambria" pitchFamily="18" charset="0"/>
                <a:ea typeface="华文楷体"/>
                <a:cs typeface="华文楷体"/>
              </a:rPr>
              <a:t>。</a:t>
            </a:r>
            <a:endParaRPr lang="zh-CN" altLang="zh-CN" sz="2400">
              <a:latin typeface="Cambria" pitchFamily="18" charset="0"/>
              <a:ea typeface="华文楷体"/>
              <a:cs typeface="华文楷体"/>
            </a:endParaRPr>
          </a:p>
          <a:p>
            <a:endParaRPr lang="zh-CN" altLang="en-US" sz="2400" b="1">
              <a:solidFill>
                <a:srgbClr val="002060"/>
              </a:solidFill>
              <a:ea typeface="华文楷体"/>
              <a:cs typeface="华文楷体"/>
            </a:endParaRPr>
          </a:p>
        </p:txBody>
      </p:sp>
      <p:pic>
        <p:nvPicPr>
          <p:cNvPr id="117773" name="Picture 2" descr="https://p0.ssl.qhimgs1.com/bdr/_240_/t015c06112a8e365694.jpg"/>
          <p:cNvPicPr>
            <a:picLocks noChangeAspect="1" noChangeArrowheads="1"/>
          </p:cNvPicPr>
          <p:nvPr/>
        </p:nvPicPr>
        <p:blipFill>
          <a:blip r:embed="rId6"/>
          <a:srcRect/>
          <a:stretch>
            <a:fillRect/>
          </a:stretch>
        </p:blipFill>
        <p:spPr bwMode="auto">
          <a:xfrm>
            <a:off x="7396163" y="3394075"/>
            <a:ext cx="3962400" cy="2286000"/>
          </a:xfrm>
          <a:prstGeom prst="rect">
            <a:avLst/>
          </a:prstGeom>
          <a:noFill/>
          <a:ln w="9525">
            <a:noFill/>
            <a:miter lim="800000"/>
            <a:headEnd/>
            <a:tailEnd/>
          </a:ln>
        </p:spPr>
      </p:pic>
      <p:sp>
        <p:nvSpPr>
          <p:cNvPr id="18" name="椭圆形标注 17"/>
          <p:cNvSpPr/>
          <p:nvPr/>
        </p:nvSpPr>
        <p:spPr>
          <a:xfrm>
            <a:off x="7866063" y="892175"/>
            <a:ext cx="3392487" cy="2027238"/>
          </a:xfrm>
          <a:prstGeom prst="wedgeEllipseCallout">
            <a:avLst>
              <a:gd name="adj1" fmla="val -74369"/>
              <a:gd name="adj2" fmla="val 4427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7775" name="TextBox 18"/>
          <p:cNvSpPr txBox="1">
            <a:spLocks noChangeArrowheads="1"/>
          </p:cNvSpPr>
          <p:nvPr/>
        </p:nvSpPr>
        <p:spPr bwMode="auto">
          <a:xfrm>
            <a:off x="8350250" y="1465263"/>
            <a:ext cx="2633663" cy="584200"/>
          </a:xfrm>
          <a:prstGeom prst="rect">
            <a:avLst/>
          </a:prstGeom>
          <a:noFill/>
          <a:ln w="9525">
            <a:noFill/>
            <a:miter lim="800000"/>
            <a:headEnd/>
            <a:tailEnd/>
          </a:ln>
        </p:spPr>
        <p:txBody>
          <a:bodyPr>
            <a:spAutoFit/>
          </a:bodyPr>
          <a:lstStyle/>
          <a:p>
            <a:r>
              <a:rPr lang="en-US" altLang="zh-CN" sz="3200">
                <a:solidFill>
                  <a:schemeClr val="bg1"/>
                </a:solidFill>
                <a:latin typeface="Cambria" pitchFamily="18" charset="0"/>
                <a:ea typeface="华文楷体"/>
                <a:cs typeface="华文楷体"/>
              </a:rPr>
              <a:t>4</a:t>
            </a:r>
            <a:r>
              <a:rPr lang="zh-CN" altLang="en-US" sz="3200">
                <a:solidFill>
                  <a:schemeClr val="bg1"/>
                </a:solidFill>
                <a:latin typeface="Cambria" pitchFamily="18" charset="0"/>
                <a:ea typeface="华文楷体"/>
                <a:cs typeface="华文楷体"/>
              </a:rPr>
              <a:t>种主要情形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1"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79205" name="Picture 4" descr="C:\Documents and Settings\Administrator\桌面\图片\党1.png"/>
          <p:cNvPicPr>
            <a:picLocks noChangeAspect="1" noChangeArrowheads="1"/>
          </p:cNvPicPr>
          <p:nvPr/>
        </p:nvPicPr>
        <p:blipFill>
          <a:blip r:embed="rId5"/>
          <a:srcRect/>
          <a:stretch>
            <a:fillRect/>
          </a:stretch>
        </p:blipFill>
        <p:spPr bwMode="auto">
          <a:xfrm>
            <a:off x="0" y="0"/>
            <a:ext cx="1333500" cy="1236663"/>
          </a:xfrm>
          <a:prstGeom prst="rect">
            <a:avLst/>
          </a:prstGeom>
          <a:noFill/>
          <a:ln w="9525">
            <a:noFill/>
            <a:miter lim="800000"/>
            <a:headEnd/>
            <a:tailEnd/>
          </a:ln>
        </p:spPr>
      </p:pic>
      <p:sp>
        <p:nvSpPr>
          <p:cNvPr id="179206"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A60F0562-F2ED-4772-BD52-A29878601350}" type="slidenum">
              <a:rPr lang="zh-CN" altLang="en-US"/>
              <a:pPr>
                <a:defRPr/>
              </a:pPr>
              <a:t>60</a:t>
            </a:fld>
            <a:endParaRPr lang="zh-CN" altLang="en-US"/>
          </a:p>
        </p:txBody>
      </p:sp>
      <p:sp>
        <p:nvSpPr>
          <p:cNvPr id="179209" name="矩形 19"/>
          <p:cNvSpPr>
            <a:spLocks noChangeArrowheads="1"/>
          </p:cNvSpPr>
          <p:nvPr/>
        </p:nvSpPr>
        <p:spPr bwMode="auto">
          <a:xfrm>
            <a:off x="3119438" y="684213"/>
            <a:ext cx="3324225"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党支部书记</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第二节</a:t>
            </a:r>
            <a:endParaRPr lang="zh-CN" altLang="en-US" sz="2400" noProof="1">
              <a:latin typeface="楷体" panose="02010609060101010101" pitchFamily="49" charset="-122"/>
              <a:ea typeface="楷体" panose="02010609060101010101" pitchFamily="49" charset="-122"/>
              <a:sym typeface="+mn-ea"/>
            </a:endParaRPr>
          </a:p>
        </p:txBody>
      </p:sp>
      <p:sp>
        <p:nvSpPr>
          <p:cNvPr id="179211"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ambria" pitchFamily="18" charset="0"/>
                <a:ea typeface="华文楷体"/>
                <a:cs typeface="华文楷体"/>
              </a:rPr>
              <a:t>         </a:t>
            </a:r>
            <a:endParaRPr lang="zh-CN" altLang="en-US">
              <a:latin typeface="Cambria" pitchFamily="18" charset="0"/>
              <a:ea typeface="华文楷体"/>
              <a:cs typeface="华文楷体"/>
            </a:endParaRPr>
          </a:p>
        </p:txBody>
      </p:sp>
      <p:sp>
        <p:nvSpPr>
          <p:cNvPr id="179212" name="TextBox 13"/>
          <p:cNvSpPr txBox="1">
            <a:spLocks noChangeArrowheads="1"/>
          </p:cNvSpPr>
          <p:nvPr/>
        </p:nvSpPr>
        <p:spPr bwMode="auto">
          <a:xfrm>
            <a:off x="2022475" y="1784350"/>
            <a:ext cx="8896350" cy="1630363"/>
          </a:xfrm>
          <a:prstGeom prst="rect">
            <a:avLst/>
          </a:prstGeom>
          <a:noFill/>
          <a:ln w="9525">
            <a:noFill/>
            <a:miter lim="800000"/>
            <a:headEnd/>
            <a:tailEnd/>
          </a:ln>
        </p:spPr>
        <p:txBody>
          <a:bodyPr>
            <a:spAutoFit/>
          </a:bodyPr>
          <a:lstStyle/>
          <a:p>
            <a:pPr algn="just"/>
            <a:r>
              <a:rPr lang="en-US" altLang="zh-CN" sz="2800">
                <a:latin typeface="Cambria" pitchFamily="18" charset="0"/>
                <a:ea typeface="华文楷体"/>
                <a:cs typeface="华文楷体"/>
              </a:rPr>
              <a:t>        </a:t>
            </a:r>
            <a:r>
              <a:rPr lang="zh-CN" altLang="zh-CN" sz="2400">
                <a:latin typeface="Cambria" pitchFamily="18" charset="0"/>
                <a:ea typeface="华文楷体"/>
                <a:cs typeface="华文楷体"/>
              </a:rPr>
              <a:t>村、社区应当注重从带富能力强的村民、复员退伍军人、经商务工人员、乡村教师、乡村医生、社会工作者、大学生村官、退休干部职工等群体中选拔党支部书记。对没有合适人选的，上级党组织可以跨地域或者从机关和企事业单位选派党支部书记。</a:t>
            </a:r>
          </a:p>
        </p:txBody>
      </p:sp>
      <p:sp>
        <p:nvSpPr>
          <p:cNvPr id="179213" name="TextBox 16"/>
          <p:cNvSpPr txBox="1">
            <a:spLocks noChangeArrowheads="1"/>
          </p:cNvSpPr>
          <p:nvPr/>
        </p:nvSpPr>
        <p:spPr bwMode="auto">
          <a:xfrm>
            <a:off x="2035175" y="4605338"/>
            <a:ext cx="8786813" cy="831850"/>
          </a:xfrm>
          <a:prstGeom prst="rect">
            <a:avLst/>
          </a:prstGeom>
          <a:noFill/>
          <a:ln w="9525">
            <a:noFill/>
            <a:miter lim="800000"/>
            <a:headEnd/>
            <a:tailEnd/>
          </a:ln>
        </p:spPr>
        <p:txBody>
          <a:bodyPr>
            <a:spAutoFit/>
          </a:bodyPr>
          <a:lstStyle/>
          <a:p>
            <a:pPr algn="just"/>
            <a:r>
              <a:rPr lang="en-US" altLang="zh-CN" sz="2400">
                <a:latin typeface="Cambria" pitchFamily="18" charset="0"/>
                <a:ea typeface="华文楷体"/>
                <a:cs typeface="华文楷体"/>
              </a:rPr>
              <a:t>        </a:t>
            </a:r>
            <a:r>
              <a:rPr lang="zh-CN" altLang="zh-CN" sz="2400">
                <a:latin typeface="Cambria" pitchFamily="18" charset="0"/>
                <a:ea typeface="华文楷体"/>
                <a:cs typeface="华文楷体"/>
              </a:rPr>
              <a:t>符合条件的村、社区党支部书记</a:t>
            </a:r>
            <a:r>
              <a:rPr lang="zh-CN" altLang="en-US" sz="2400">
                <a:latin typeface="Cambria" pitchFamily="18" charset="0"/>
                <a:ea typeface="华文楷体"/>
                <a:cs typeface="华文楷体"/>
              </a:rPr>
              <a:t>，</a:t>
            </a:r>
            <a:r>
              <a:rPr lang="zh-CN" altLang="zh-CN" sz="2400">
                <a:latin typeface="Cambria" pitchFamily="18" charset="0"/>
                <a:ea typeface="华文楷体"/>
                <a:cs typeface="华文楷体"/>
              </a:rPr>
              <a:t>可以通过法定程序担任村民委员会、居民委员会主任。</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5"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80229" name="Picture 4" descr="C:\Documents and Settings\Administrator\桌面\图片\党1.png"/>
          <p:cNvPicPr>
            <a:picLocks noChangeAspect="1" noChangeArrowheads="1"/>
          </p:cNvPicPr>
          <p:nvPr/>
        </p:nvPicPr>
        <p:blipFill>
          <a:blip r:embed="rId5"/>
          <a:srcRect/>
          <a:stretch>
            <a:fillRect/>
          </a:stretch>
        </p:blipFill>
        <p:spPr bwMode="auto">
          <a:xfrm>
            <a:off x="0" y="0"/>
            <a:ext cx="1300163" cy="1204913"/>
          </a:xfrm>
          <a:prstGeom prst="rect">
            <a:avLst/>
          </a:prstGeom>
          <a:noFill/>
          <a:ln w="9525">
            <a:noFill/>
            <a:miter lim="800000"/>
            <a:headEnd/>
            <a:tailEnd/>
          </a:ln>
        </p:spPr>
      </p:pic>
      <p:sp>
        <p:nvSpPr>
          <p:cNvPr id="180230"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3A30443C-1B5F-4B7B-BCE2-E28322019E64}" type="slidenum">
              <a:rPr lang="zh-CN" altLang="en-US"/>
              <a:pPr>
                <a:defRPr/>
              </a:pPr>
              <a:t>61</a:t>
            </a:fld>
            <a:endParaRPr lang="zh-CN" altLang="en-US"/>
          </a:p>
        </p:txBody>
      </p:sp>
      <p:sp>
        <p:nvSpPr>
          <p:cNvPr id="180233" name="矩形 19"/>
          <p:cNvSpPr>
            <a:spLocks noChangeArrowheads="1"/>
          </p:cNvSpPr>
          <p:nvPr/>
        </p:nvSpPr>
        <p:spPr bwMode="auto">
          <a:xfrm>
            <a:off x="3119438" y="684213"/>
            <a:ext cx="3324225"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党支部书记</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第二节</a:t>
            </a:r>
            <a:endParaRPr lang="zh-CN" altLang="en-US" sz="2400" noProof="1">
              <a:latin typeface="楷体" panose="02010609060101010101" pitchFamily="49" charset="-122"/>
              <a:ea typeface="楷体" panose="02010609060101010101" pitchFamily="49" charset="-122"/>
              <a:sym typeface="+mn-ea"/>
            </a:endParaRPr>
          </a:p>
        </p:txBody>
      </p:sp>
      <p:sp>
        <p:nvSpPr>
          <p:cNvPr id="180235"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ambria" pitchFamily="18" charset="0"/>
                <a:ea typeface="华文楷体"/>
                <a:cs typeface="华文楷体"/>
              </a:rPr>
              <a:t>         </a:t>
            </a:r>
            <a:endParaRPr lang="zh-CN" altLang="en-US">
              <a:latin typeface="Cambria" pitchFamily="18" charset="0"/>
              <a:ea typeface="华文楷体"/>
              <a:cs typeface="华文楷体"/>
            </a:endParaRPr>
          </a:p>
        </p:txBody>
      </p:sp>
      <p:sp>
        <p:nvSpPr>
          <p:cNvPr id="15" name="TextBox 14"/>
          <p:cNvSpPr txBox="1">
            <a:spLocks noChangeArrowheads="1"/>
          </p:cNvSpPr>
          <p:nvPr/>
        </p:nvSpPr>
        <p:spPr bwMode="auto">
          <a:xfrm>
            <a:off x="2119313" y="1839913"/>
            <a:ext cx="8637587" cy="1311275"/>
          </a:xfrm>
          <a:prstGeom prst="rect">
            <a:avLst/>
          </a:prstGeom>
          <a:noFill/>
          <a:ln w="9525">
            <a:noFill/>
            <a:miter lim="800000"/>
            <a:headEnd/>
            <a:tailEnd/>
          </a:ln>
        </p:spPr>
        <p:txBody>
          <a:bodyPr>
            <a:spAutoFit/>
          </a:bodyPr>
          <a:lstStyle/>
          <a:p>
            <a:pPr algn="just">
              <a:lnSpc>
                <a:spcPct val="110000"/>
              </a:lnSpc>
            </a:pPr>
            <a:r>
              <a:rPr lang="en-US" altLang="zh-CN" sz="2400">
                <a:latin typeface="Cambria" pitchFamily="18" charset="0"/>
                <a:ea typeface="华文楷体"/>
                <a:cs typeface="华文楷体"/>
              </a:rPr>
              <a:t>         </a:t>
            </a:r>
            <a:r>
              <a:rPr lang="zh-CN" altLang="zh-CN" sz="2400">
                <a:latin typeface="Cambria" pitchFamily="18" charset="0"/>
                <a:ea typeface="华文楷体"/>
                <a:cs typeface="华文楷体"/>
              </a:rPr>
              <a:t>非公有制经济组织、社会组织，一般从管理层中选任党支部书记，应当注重从业务骨干中选拔党支部书记。没有合适人选的，可以由上级党组织选派党支部书记。</a:t>
            </a:r>
          </a:p>
        </p:txBody>
      </p:sp>
      <p:sp>
        <p:nvSpPr>
          <p:cNvPr id="14" name="TextBox 13"/>
          <p:cNvSpPr txBox="1">
            <a:spLocks noChangeArrowheads="1"/>
          </p:cNvSpPr>
          <p:nvPr/>
        </p:nvSpPr>
        <p:spPr bwMode="auto">
          <a:xfrm>
            <a:off x="2097088" y="3098800"/>
            <a:ext cx="8693150" cy="1262063"/>
          </a:xfrm>
          <a:prstGeom prst="rect">
            <a:avLst/>
          </a:prstGeom>
          <a:noFill/>
          <a:ln w="9525">
            <a:noFill/>
            <a:miter lim="800000"/>
            <a:headEnd/>
            <a:tailEnd/>
          </a:ln>
        </p:spPr>
        <p:txBody>
          <a:bodyPr>
            <a:spAutoFit/>
          </a:bodyPr>
          <a:lstStyle/>
          <a:p>
            <a:pPr algn="just"/>
            <a:r>
              <a:rPr lang="en-US" altLang="zh-CN" sz="2800">
                <a:latin typeface="Cambria" pitchFamily="18" charset="0"/>
                <a:ea typeface="华文楷体"/>
                <a:cs typeface="华文楷体"/>
              </a:rPr>
              <a:t>         </a:t>
            </a:r>
            <a:r>
              <a:rPr lang="zh-CN" altLang="zh-CN" sz="2400">
                <a:latin typeface="Cambria" pitchFamily="18" charset="0"/>
                <a:ea typeface="华文楷体"/>
                <a:cs typeface="华文楷体"/>
              </a:rPr>
              <a:t>加强党支部书记后备队伍建设，注意发现优秀党员作为党支部书记后备人才培养，建立村、社区等领域党支部书记后备人才库。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49"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81253" name="Picture 4" descr="C:\Documents and Settings\Administrator\桌面\图片\党1.png"/>
          <p:cNvPicPr>
            <a:picLocks noChangeAspect="1" noChangeArrowheads="1"/>
          </p:cNvPicPr>
          <p:nvPr/>
        </p:nvPicPr>
        <p:blipFill>
          <a:blip r:embed="rId5"/>
          <a:srcRect/>
          <a:stretch>
            <a:fillRect/>
          </a:stretch>
        </p:blipFill>
        <p:spPr bwMode="auto">
          <a:xfrm>
            <a:off x="0" y="0"/>
            <a:ext cx="1295400" cy="1200150"/>
          </a:xfrm>
          <a:prstGeom prst="rect">
            <a:avLst/>
          </a:prstGeom>
          <a:noFill/>
          <a:ln w="9525">
            <a:noFill/>
            <a:miter lim="800000"/>
            <a:headEnd/>
            <a:tailEnd/>
          </a:ln>
        </p:spPr>
      </p:pic>
      <p:sp>
        <p:nvSpPr>
          <p:cNvPr id="181254"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A6DD7F91-52F2-47D0-A699-1C2098121C79}" type="slidenum">
              <a:rPr lang="zh-CN" altLang="en-US"/>
              <a:pPr>
                <a:defRPr/>
              </a:pPr>
              <a:t>62</a:t>
            </a:fld>
            <a:endParaRPr lang="zh-CN" altLang="en-US"/>
          </a:p>
        </p:txBody>
      </p:sp>
      <p:sp>
        <p:nvSpPr>
          <p:cNvPr id="181257" name="矩形 19"/>
          <p:cNvSpPr>
            <a:spLocks noChangeArrowheads="1"/>
          </p:cNvSpPr>
          <p:nvPr/>
        </p:nvSpPr>
        <p:spPr bwMode="auto">
          <a:xfrm>
            <a:off x="3119438" y="684213"/>
            <a:ext cx="3324225"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党支部书记</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第二节</a:t>
            </a:r>
            <a:endParaRPr lang="zh-CN" altLang="en-US" sz="2400" noProof="1">
              <a:latin typeface="楷体" panose="02010609060101010101" pitchFamily="49" charset="-122"/>
              <a:ea typeface="楷体" panose="02010609060101010101" pitchFamily="49" charset="-122"/>
              <a:sym typeface="+mn-ea"/>
            </a:endParaRPr>
          </a:p>
        </p:txBody>
      </p:sp>
      <p:sp>
        <p:nvSpPr>
          <p:cNvPr id="181259"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ambria" pitchFamily="18" charset="0"/>
                <a:ea typeface="华文楷体"/>
                <a:cs typeface="华文楷体"/>
              </a:rPr>
              <a:t>         </a:t>
            </a:r>
            <a:endParaRPr lang="zh-CN" altLang="en-US">
              <a:latin typeface="Cambria" pitchFamily="18" charset="0"/>
              <a:ea typeface="华文楷体"/>
              <a:cs typeface="华文楷体"/>
            </a:endParaRPr>
          </a:p>
        </p:txBody>
      </p:sp>
      <p:sp>
        <p:nvSpPr>
          <p:cNvPr id="15" name="TextBox 14"/>
          <p:cNvSpPr txBox="1">
            <a:spLocks noChangeArrowheads="1"/>
          </p:cNvSpPr>
          <p:nvPr/>
        </p:nvSpPr>
        <p:spPr bwMode="auto">
          <a:xfrm>
            <a:off x="2119313" y="1839913"/>
            <a:ext cx="8637587" cy="904875"/>
          </a:xfrm>
          <a:prstGeom prst="rect">
            <a:avLst/>
          </a:prstGeom>
          <a:noFill/>
          <a:ln w="9525">
            <a:noFill/>
            <a:miter lim="800000"/>
            <a:headEnd/>
            <a:tailEnd/>
          </a:ln>
        </p:spPr>
        <p:txBody>
          <a:bodyPr>
            <a:spAutoFit/>
          </a:bodyPr>
          <a:lstStyle/>
          <a:p>
            <a:pPr algn="just">
              <a:lnSpc>
                <a:spcPct val="110000"/>
              </a:lnSpc>
            </a:pPr>
            <a:r>
              <a:rPr lang="en-US" altLang="zh-CN" sz="2400">
                <a:latin typeface="Cambria" pitchFamily="18" charset="0"/>
                <a:ea typeface="华文楷体"/>
                <a:cs typeface="华文楷体"/>
              </a:rPr>
              <a:t>        </a:t>
            </a:r>
            <a:r>
              <a:rPr lang="zh-CN" altLang="zh-CN" sz="2400">
                <a:latin typeface="Cambria" pitchFamily="18" charset="0"/>
                <a:ea typeface="华文楷体"/>
                <a:cs typeface="华文楷体"/>
              </a:rPr>
              <a:t>培养树立党支部书记先进典型，对优秀党支部书记给予表彰表扬。</a:t>
            </a:r>
          </a:p>
        </p:txBody>
      </p:sp>
      <p:sp>
        <p:nvSpPr>
          <p:cNvPr id="14" name="TextBox 13"/>
          <p:cNvSpPr txBox="1">
            <a:spLocks noChangeArrowheads="1"/>
          </p:cNvSpPr>
          <p:nvPr/>
        </p:nvSpPr>
        <p:spPr bwMode="auto">
          <a:xfrm>
            <a:off x="2097088" y="3098800"/>
            <a:ext cx="8693150" cy="1568450"/>
          </a:xfrm>
          <a:prstGeom prst="rect">
            <a:avLst/>
          </a:prstGeom>
          <a:noFill/>
          <a:ln w="9525">
            <a:noFill/>
            <a:miter lim="800000"/>
            <a:headEnd/>
            <a:tailEnd/>
          </a:ln>
        </p:spPr>
        <p:txBody>
          <a:bodyPr>
            <a:spAutoFit/>
          </a:bodyPr>
          <a:lstStyle/>
          <a:p>
            <a:pPr algn="just"/>
            <a:r>
              <a:rPr lang="en-US" altLang="zh-CN" sz="2400">
                <a:latin typeface="Cambria" pitchFamily="18" charset="0"/>
                <a:ea typeface="华文楷体"/>
                <a:cs typeface="华文楷体"/>
              </a:rPr>
              <a:t>        </a:t>
            </a:r>
            <a:r>
              <a:rPr lang="zh-CN" altLang="zh-CN" sz="2400">
                <a:latin typeface="Cambria" pitchFamily="18" charset="0"/>
                <a:ea typeface="华文楷体"/>
                <a:cs typeface="华文楷体"/>
              </a:rPr>
              <a:t>建立持续整顿软弱涣散党支部工作机制。对不适宜担任党支部书记、副书记和委员职务的，上级党组织应当及时作出调整。对存在换届选举拉票贿选、宗族宗教和黑恶势力干扰渗透等问题的，上级党组织应当及时严肃处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lide(fromBottom)">
                                      <p:cBhvr>
                                        <p:cTn id="1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3"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82277" name="Picture 4" descr="C:\Documents and Settings\Administrator\桌面\图片\党1.png"/>
          <p:cNvPicPr>
            <a:picLocks noChangeAspect="1" noChangeArrowheads="1"/>
          </p:cNvPicPr>
          <p:nvPr/>
        </p:nvPicPr>
        <p:blipFill>
          <a:blip r:embed="rId5"/>
          <a:srcRect/>
          <a:stretch>
            <a:fillRect/>
          </a:stretch>
        </p:blipFill>
        <p:spPr bwMode="auto">
          <a:xfrm>
            <a:off x="0" y="0"/>
            <a:ext cx="1223963" cy="1135063"/>
          </a:xfrm>
          <a:prstGeom prst="rect">
            <a:avLst/>
          </a:prstGeom>
          <a:noFill/>
          <a:ln w="9525">
            <a:noFill/>
            <a:miter lim="800000"/>
            <a:headEnd/>
            <a:tailEnd/>
          </a:ln>
        </p:spPr>
      </p:pic>
      <p:sp>
        <p:nvSpPr>
          <p:cNvPr id="182278"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9D73F9C3-3F86-4339-BF84-5DF401027101}" type="slidenum">
              <a:rPr lang="zh-CN" altLang="en-US"/>
              <a:pPr>
                <a:defRPr/>
              </a:pPr>
              <a:t>63</a:t>
            </a:fld>
            <a:endParaRPr lang="zh-CN" altLang="en-US"/>
          </a:p>
        </p:txBody>
      </p:sp>
      <p:sp>
        <p:nvSpPr>
          <p:cNvPr id="182281" name="矩形 19"/>
          <p:cNvSpPr>
            <a:spLocks noChangeArrowheads="1"/>
          </p:cNvSpPr>
          <p:nvPr/>
        </p:nvSpPr>
        <p:spPr bwMode="auto">
          <a:xfrm>
            <a:off x="3119438" y="684213"/>
            <a:ext cx="3324225"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领导和保障</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第三节</a:t>
            </a:r>
            <a:endParaRPr lang="zh-CN" altLang="en-US" sz="2400" noProof="1">
              <a:latin typeface="楷体" panose="02010609060101010101" pitchFamily="49" charset="-122"/>
              <a:ea typeface="楷体" panose="02010609060101010101" pitchFamily="49" charset="-122"/>
              <a:sym typeface="+mn-ea"/>
            </a:endParaRPr>
          </a:p>
        </p:txBody>
      </p:sp>
      <p:sp>
        <p:nvSpPr>
          <p:cNvPr id="182283"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ambria" pitchFamily="18" charset="0"/>
                <a:ea typeface="华文楷体"/>
                <a:cs typeface="华文楷体"/>
              </a:rPr>
              <a:t>         </a:t>
            </a:r>
            <a:endParaRPr lang="zh-CN" altLang="en-US">
              <a:latin typeface="Cambria" pitchFamily="18" charset="0"/>
              <a:ea typeface="华文楷体"/>
              <a:cs typeface="华文楷体"/>
            </a:endParaRPr>
          </a:p>
        </p:txBody>
      </p:sp>
      <p:sp>
        <p:nvSpPr>
          <p:cNvPr id="15" name="TextBox 14"/>
          <p:cNvSpPr txBox="1">
            <a:spLocks noChangeArrowheads="1"/>
          </p:cNvSpPr>
          <p:nvPr/>
        </p:nvSpPr>
        <p:spPr bwMode="auto">
          <a:xfrm>
            <a:off x="1387475" y="1871663"/>
            <a:ext cx="8639175" cy="498475"/>
          </a:xfrm>
          <a:prstGeom prst="rect">
            <a:avLst/>
          </a:prstGeom>
          <a:noFill/>
          <a:ln w="9525">
            <a:noFill/>
            <a:miter lim="800000"/>
            <a:headEnd/>
            <a:tailEnd/>
          </a:ln>
        </p:spPr>
        <p:txBody>
          <a:bodyPr>
            <a:spAutoFit/>
          </a:bodyPr>
          <a:lstStyle/>
          <a:p>
            <a:pPr algn="just">
              <a:lnSpc>
                <a:spcPct val="110000"/>
              </a:lnSpc>
            </a:pPr>
            <a:r>
              <a:rPr lang="zh-CN" altLang="zh-CN" sz="2400">
                <a:latin typeface="Cambria" pitchFamily="18" charset="0"/>
                <a:ea typeface="华文楷体"/>
                <a:cs typeface="华文楷体"/>
              </a:rPr>
              <a:t>村、社区党支部书记纳入县级党委组织部备案管理。</a:t>
            </a:r>
          </a:p>
        </p:txBody>
      </p:sp>
      <p:sp>
        <p:nvSpPr>
          <p:cNvPr id="14" name="TextBox 13"/>
          <p:cNvSpPr txBox="1">
            <a:spLocks noChangeArrowheads="1"/>
          </p:cNvSpPr>
          <p:nvPr/>
        </p:nvSpPr>
        <p:spPr bwMode="auto">
          <a:xfrm>
            <a:off x="1323975" y="3001963"/>
            <a:ext cx="8691563" cy="460375"/>
          </a:xfrm>
          <a:prstGeom prst="rect">
            <a:avLst/>
          </a:prstGeom>
          <a:noFill/>
          <a:ln w="9525">
            <a:noFill/>
            <a:miter lim="800000"/>
            <a:headEnd/>
            <a:tailEnd/>
          </a:ln>
        </p:spPr>
        <p:txBody>
          <a:bodyPr>
            <a:spAutoFit/>
          </a:bodyPr>
          <a:lstStyle/>
          <a:p>
            <a:pPr algn="just"/>
            <a:r>
              <a:rPr lang="zh-CN" altLang="zh-CN" sz="2400">
                <a:latin typeface="Cambria" pitchFamily="18" charset="0"/>
                <a:ea typeface="华文楷体"/>
                <a:cs typeface="华文楷体"/>
              </a:rPr>
              <a:t>村、社区党支部工作纳入县级党委巡察监督工作内容。 </a:t>
            </a:r>
          </a:p>
        </p:txBody>
      </p:sp>
      <p:sp>
        <p:nvSpPr>
          <p:cNvPr id="17" name="TextBox 16"/>
          <p:cNvSpPr txBox="1">
            <a:spLocks noChangeArrowheads="1"/>
          </p:cNvSpPr>
          <p:nvPr/>
        </p:nvSpPr>
        <p:spPr bwMode="auto">
          <a:xfrm>
            <a:off x="1227138" y="4238625"/>
            <a:ext cx="7894637" cy="1200150"/>
          </a:xfrm>
          <a:prstGeom prst="rect">
            <a:avLst/>
          </a:prstGeom>
          <a:noFill/>
          <a:ln w="9525">
            <a:noFill/>
            <a:miter lim="800000"/>
            <a:headEnd/>
            <a:tailEnd/>
          </a:ln>
        </p:spPr>
        <p:txBody>
          <a:bodyPr>
            <a:spAutoFit/>
          </a:bodyPr>
          <a:lstStyle/>
          <a:p>
            <a:pPr algn="just"/>
            <a:r>
              <a:rPr lang="en-US" altLang="zh-CN" sz="2400">
                <a:latin typeface="Cambria" pitchFamily="18" charset="0"/>
                <a:ea typeface="华文楷体"/>
                <a:cs typeface="华文楷体"/>
              </a:rPr>
              <a:t>        </a:t>
            </a:r>
            <a:r>
              <a:rPr lang="zh-CN" altLang="zh-CN" sz="2400">
                <a:latin typeface="Cambria" pitchFamily="18" charset="0"/>
                <a:ea typeface="华文楷体"/>
                <a:cs typeface="华文楷体"/>
              </a:rPr>
              <a:t>增强村、社区党支部运转经费保障能力，落实村、社区党支部书记报酬待遇，并根据当地经济发展水平建立正常增长机制。</a:t>
            </a:r>
            <a:endParaRPr lang="zh-CN" altLang="en-US" sz="2400">
              <a:latin typeface="Cambria" pitchFamily="18" charset="0"/>
              <a:ea typeface="华文楷体"/>
              <a:cs typeface="华文楷体"/>
            </a:endParaRPr>
          </a:p>
        </p:txBody>
      </p:sp>
      <p:pic>
        <p:nvPicPr>
          <p:cNvPr id="182287" name="Picture 2" descr="http://p0.so.qhimgs1.com/bdr/_240_/t01b9d156959880069a.png"/>
          <p:cNvPicPr>
            <a:picLocks noChangeAspect="1" noChangeArrowheads="1"/>
          </p:cNvPicPr>
          <p:nvPr/>
        </p:nvPicPr>
        <p:blipFill>
          <a:blip r:embed="rId6"/>
          <a:srcRect/>
          <a:stretch>
            <a:fillRect/>
          </a:stretch>
        </p:blipFill>
        <p:spPr bwMode="auto">
          <a:xfrm>
            <a:off x="8789988" y="1054100"/>
            <a:ext cx="2784475" cy="28940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P spid="1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7"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83301" name="Picture 4" descr="C:\Documents and Settings\Administrator\桌面\图片\党1.png"/>
          <p:cNvPicPr>
            <a:picLocks noChangeAspect="1" noChangeArrowheads="1"/>
          </p:cNvPicPr>
          <p:nvPr/>
        </p:nvPicPr>
        <p:blipFill>
          <a:blip r:embed="rId5"/>
          <a:srcRect/>
          <a:stretch>
            <a:fillRect/>
          </a:stretch>
        </p:blipFill>
        <p:spPr bwMode="auto">
          <a:xfrm>
            <a:off x="0" y="0"/>
            <a:ext cx="1282700" cy="1189038"/>
          </a:xfrm>
          <a:prstGeom prst="rect">
            <a:avLst/>
          </a:prstGeom>
          <a:noFill/>
          <a:ln w="9525">
            <a:noFill/>
            <a:miter lim="800000"/>
            <a:headEnd/>
            <a:tailEnd/>
          </a:ln>
        </p:spPr>
      </p:pic>
      <p:sp>
        <p:nvSpPr>
          <p:cNvPr id="183302"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BE643130-BC5F-4A29-9FBE-06818C6919BA}" type="slidenum">
              <a:rPr lang="zh-CN" altLang="en-US"/>
              <a:pPr>
                <a:defRPr/>
              </a:pPr>
              <a:t>64</a:t>
            </a:fld>
            <a:endParaRPr lang="zh-CN" altLang="en-US"/>
          </a:p>
        </p:txBody>
      </p:sp>
      <p:sp>
        <p:nvSpPr>
          <p:cNvPr id="183305" name="矩形 19"/>
          <p:cNvSpPr>
            <a:spLocks noChangeArrowheads="1"/>
          </p:cNvSpPr>
          <p:nvPr/>
        </p:nvSpPr>
        <p:spPr bwMode="auto">
          <a:xfrm>
            <a:off x="3119438" y="684213"/>
            <a:ext cx="3324225"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领导和保障</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第三节</a:t>
            </a:r>
            <a:endParaRPr lang="zh-CN" altLang="en-US" sz="2400" noProof="1">
              <a:latin typeface="楷体" panose="02010609060101010101" pitchFamily="49" charset="-122"/>
              <a:ea typeface="楷体" panose="02010609060101010101" pitchFamily="49" charset="-122"/>
              <a:sym typeface="+mn-ea"/>
            </a:endParaRPr>
          </a:p>
        </p:txBody>
      </p:sp>
      <p:sp>
        <p:nvSpPr>
          <p:cNvPr id="183307"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ambria" pitchFamily="18" charset="0"/>
                <a:ea typeface="华文楷体"/>
                <a:cs typeface="华文楷体"/>
              </a:rPr>
              <a:t>         </a:t>
            </a:r>
            <a:endParaRPr lang="zh-CN" altLang="en-US">
              <a:latin typeface="Cambria" pitchFamily="18" charset="0"/>
              <a:ea typeface="华文楷体"/>
              <a:cs typeface="华文楷体"/>
            </a:endParaRPr>
          </a:p>
        </p:txBody>
      </p:sp>
      <p:sp>
        <p:nvSpPr>
          <p:cNvPr id="15" name="TextBox 14"/>
          <p:cNvSpPr txBox="1">
            <a:spLocks noChangeArrowheads="1"/>
          </p:cNvSpPr>
          <p:nvPr/>
        </p:nvSpPr>
        <p:spPr bwMode="auto">
          <a:xfrm>
            <a:off x="1657350" y="1839913"/>
            <a:ext cx="4832350" cy="4154487"/>
          </a:xfrm>
          <a:prstGeom prst="rect">
            <a:avLst/>
          </a:prstGeom>
          <a:noFill/>
          <a:ln w="9525">
            <a:noFill/>
            <a:miter lim="800000"/>
            <a:headEnd/>
            <a:tailEnd/>
          </a:ln>
        </p:spPr>
        <p:txBody>
          <a:bodyPr>
            <a:spAutoFit/>
          </a:bodyPr>
          <a:lstStyle/>
          <a:p>
            <a:pPr algn="just">
              <a:lnSpc>
                <a:spcPct val="110000"/>
              </a:lnSpc>
            </a:pPr>
            <a:r>
              <a:rPr lang="en-US" altLang="zh-CN" sz="2400">
                <a:latin typeface="Cambria" pitchFamily="18" charset="0"/>
                <a:ea typeface="华文楷体"/>
                <a:cs typeface="华文楷体"/>
              </a:rPr>
              <a:t>         《</a:t>
            </a:r>
            <a:r>
              <a:rPr lang="zh-CN" altLang="en-US" sz="2400">
                <a:latin typeface="Cambria" pitchFamily="18" charset="0"/>
                <a:ea typeface="华文楷体"/>
                <a:cs typeface="华文楷体"/>
              </a:rPr>
              <a:t>陆河县加强党的基层组织建设三年行动计划实施方案（</a:t>
            </a:r>
            <a:r>
              <a:rPr lang="en-US" altLang="zh-CN" sz="2400">
                <a:latin typeface="Cambria" pitchFamily="18" charset="0"/>
                <a:ea typeface="华文楷体"/>
                <a:cs typeface="华文楷体"/>
              </a:rPr>
              <a:t>2018-2020</a:t>
            </a:r>
            <a:r>
              <a:rPr lang="zh-CN" altLang="en-US" sz="2400">
                <a:latin typeface="Cambria" pitchFamily="18" charset="0"/>
                <a:ea typeface="华文楷体"/>
                <a:cs typeface="华文楷体"/>
              </a:rPr>
              <a:t>年）</a:t>
            </a:r>
            <a:r>
              <a:rPr lang="en-US" altLang="zh-CN" sz="2400">
                <a:latin typeface="Cambria" pitchFamily="18" charset="0"/>
                <a:ea typeface="华文楷体"/>
                <a:cs typeface="华文楷体"/>
              </a:rPr>
              <a:t>》</a:t>
            </a:r>
            <a:r>
              <a:rPr lang="zh-CN" altLang="en-US" sz="2400">
                <a:latin typeface="Cambria" pitchFamily="18" charset="0"/>
                <a:ea typeface="华文楷体"/>
                <a:cs typeface="华文楷体"/>
              </a:rPr>
              <a:t>规定，</a:t>
            </a:r>
            <a:r>
              <a:rPr lang="zh-CN" altLang="zh-CN" sz="2400">
                <a:latin typeface="Cambria" pitchFamily="18" charset="0"/>
                <a:ea typeface="华文楷体"/>
                <a:cs typeface="华文楷体"/>
              </a:rPr>
              <a:t>每年对全县村（社区）党组织进行考核，按评分高低，对排名靠前的前</a:t>
            </a:r>
            <a:r>
              <a:rPr lang="en-US" altLang="zh-CN" sz="2400">
                <a:latin typeface="Cambria" pitchFamily="18" charset="0"/>
                <a:ea typeface="华文楷体"/>
                <a:cs typeface="华文楷体"/>
              </a:rPr>
              <a:t>16</a:t>
            </a:r>
            <a:r>
              <a:rPr lang="zh-CN" altLang="zh-CN" sz="2400">
                <a:latin typeface="Cambria" pitchFamily="18" charset="0"/>
                <a:ea typeface="华文楷体"/>
                <a:cs typeface="华文楷体"/>
              </a:rPr>
              <a:t>名党组织书记进行适当奖励，</a:t>
            </a:r>
            <a:r>
              <a:rPr lang="en-US" altLang="zh-CN" sz="2400">
                <a:latin typeface="Cambria" pitchFamily="18" charset="0"/>
                <a:ea typeface="华文楷体"/>
                <a:cs typeface="华文楷体"/>
              </a:rPr>
              <a:t>1-3</a:t>
            </a:r>
            <a:r>
              <a:rPr lang="zh-CN" altLang="zh-CN" sz="2400">
                <a:latin typeface="Cambria" pitchFamily="18" charset="0"/>
                <a:ea typeface="华文楷体"/>
                <a:cs typeface="华文楷体"/>
              </a:rPr>
              <a:t>名奖励</a:t>
            </a:r>
            <a:r>
              <a:rPr lang="en-US" altLang="zh-CN" sz="2400">
                <a:latin typeface="Cambria" pitchFamily="18" charset="0"/>
                <a:ea typeface="华文楷体"/>
                <a:cs typeface="华文楷体"/>
              </a:rPr>
              <a:t>2</a:t>
            </a:r>
            <a:r>
              <a:rPr lang="zh-CN" altLang="zh-CN" sz="2400">
                <a:latin typeface="Cambria" pitchFamily="18" charset="0"/>
                <a:ea typeface="华文楷体"/>
                <a:cs typeface="华文楷体"/>
              </a:rPr>
              <a:t>万元、支部班子奖励</a:t>
            </a:r>
            <a:r>
              <a:rPr lang="en-US" altLang="zh-CN" sz="2400">
                <a:latin typeface="Cambria" pitchFamily="18" charset="0"/>
                <a:ea typeface="华文楷体"/>
                <a:cs typeface="华文楷体"/>
              </a:rPr>
              <a:t>2</a:t>
            </a:r>
            <a:r>
              <a:rPr lang="zh-CN" altLang="zh-CN" sz="2400">
                <a:latin typeface="Cambria" pitchFamily="18" charset="0"/>
                <a:ea typeface="华文楷体"/>
                <a:cs typeface="华文楷体"/>
              </a:rPr>
              <a:t>万元，</a:t>
            </a:r>
            <a:r>
              <a:rPr lang="en-US" altLang="zh-CN" sz="2400">
                <a:latin typeface="Cambria" pitchFamily="18" charset="0"/>
                <a:ea typeface="华文楷体"/>
                <a:cs typeface="华文楷体"/>
              </a:rPr>
              <a:t>4-10</a:t>
            </a:r>
            <a:r>
              <a:rPr lang="zh-CN" altLang="zh-CN" sz="2400">
                <a:latin typeface="Cambria" pitchFamily="18" charset="0"/>
                <a:ea typeface="华文楷体"/>
                <a:cs typeface="华文楷体"/>
              </a:rPr>
              <a:t>名奖励</a:t>
            </a:r>
            <a:r>
              <a:rPr lang="en-US" altLang="zh-CN" sz="2400">
                <a:latin typeface="Cambria" pitchFamily="18" charset="0"/>
                <a:ea typeface="华文楷体"/>
                <a:cs typeface="华文楷体"/>
              </a:rPr>
              <a:t>1</a:t>
            </a:r>
            <a:r>
              <a:rPr lang="zh-CN" altLang="zh-CN" sz="2400">
                <a:latin typeface="Cambria" pitchFamily="18" charset="0"/>
                <a:ea typeface="华文楷体"/>
                <a:cs typeface="华文楷体"/>
              </a:rPr>
              <a:t>万元、支委班子奖励</a:t>
            </a:r>
            <a:r>
              <a:rPr lang="en-US" altLang="zh-CN" sz="2400">
                <a:latin typeface="Cambria" pitchFamily="18" charset="0"/>
                <a:ea typeface="华文楷体"/>
                <a:cs typeface="华文楷体"/>
              </a:rPr>
              <a:t>1.5</a:t>
            </a:r>
            <a:r>
              <a:rPr lang="zh-CN" altLang="zh-CN" sz="2400">
                <a:latin typeface="Cambria" pitchFamily="18" charset="0"/>
                <a:ea typeface="华文楷体"/>
                <a:cs typeface="华文楷体"/>
              </a:rPr>
              <a:t>万元，</a:t>
            </a:r>
            <a:r>
              <a:rPr lang="en-US" altLang="zh-CN" sz="2400">
                <a:latin typeface="Cambria" pitchFamily="18" charset="0"/>
                <a:ea typeface="华文楷体"/>
                <a:cs typeface="华文楷体"/>
              </a:rPr>
              <a:t>11-16</a:t>
            </a:r>
            <a:r>
              <a:rPr lang="zh-CN" altLang="zh-CN" sz="2400">
                <a:latin typeface="Cambria" pitchFamily="18" charset="0"/>
                <a:ea typeface="华文楷体"/>
                <a:cs typeface="华文楷体"/>
              </a:rPr>
              <a:t>名奖励</a:t>
            </a:r>
            <a:r>
              <a:rPr lang="en-US" altLang="zh-CN" sz="2400">
                <a:latin typeface="Cambria" pitchFamily="18" charset="0"/>
                <a:ea typeface="华文楷体"/>
                <a:cs typeface="华文楷体"/>
              </a:rPr>
              <a:t>0.5</a:t>
            </a:r>
            <a:r>
              <a:rPr lang="zh-CN" altLang="zh-CN" sz="2400">
                <a:latin typeface="Cambria" pitchFamily="18" charset="0"/>
                <a:ea typeface="华文楷体"/>
                <a:cs typeface="华文楷体"/>
              </a:rPr>
              <a:t>万元，支委班子奖励</a:t>
            </a:r>
            <a:r>
              <a:rPr lang="en-US" altLang="zh-CN" sz="2400">
                <a:latin typeface="Cambria" pitchFamily="18" charset="0"/>
                <a:ea typeface="华文楷体"/>
                <a:cs typeface="华文楷体"/>
              </a:rPr>
              <a:t>1</a:t>
            </a:r>
            <a:r>
              <a:rPr lang="zh-CN" altLang="zh-CN" sz="2400">
                <a:latin typeface="Cambria" pitchFamily="18" charset="0"/>
                <a:ea typeface="华文楷体"/>
                <a:cs typeface="华文楷体"/>
              </a:rPr>
              <a:t>万元。</a:t>
            </a:r>
            <a:r>
              <a:rPr lang="en-US" altLang="zh-CN" sz="2400">
                <a:latin typeface="Cambria" pitchFamily="18" charset="0"/>
                <a:ea typeface="华文楷体"/>
                <a:cs typeface="华文楷体"/>
              </a:rPr>
              <a:t> </a:t>
            </a:r>
            <a:endParaRPr lang="zh-CN" altLang="zh-CN" sz="2400">
              <a:latin typeface="Cambria" pitchFamily="18" charset="0"/>
              <a:ea typeface="华文楷体"/>
              <a:cs typeface="华文楷体"/>
            </a:endParaRPr>
          </a:p>
        </p:txBody>
      </p:sp>
      <p:pic>
        <p:nvPicPr>
          <p:cNvPr id="183309" name="Picture 2" descr="C:\Users\zj\Desktop\图片 - (1)\陆河办发[2018]7号中共陆河县委办公室关于印发《陆河县加强党的基层组织建设三年行动计划实施方案（2018—2020年）》的通知.png"/>
          <p:cNvPicPr>
            <a:picLocks noChangeAspect="1" noChangeArrowheads="1"/>
          </p:cNvPicPr>
          <p:nvPr/>
        </p:nvPicPr>
        <p:blipFill>
          <a:blip r:embed="rId6"/>
          <a:srcRect/>
          <a:stretch>
            <a:fillRect/>
          </a:stretch>
        </p:blipFill>
        <p:spPr bwMode="auto">
          <a:xfrm>
            <a:off x="7132638" y="254000"/>
            <a:ext cx="4252912" cy="6000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plus(in)">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1"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84325" name="Picture 4" descr="C:\Documents and Settings\Administrator\桌面\图片\党1.png"/>
          <p:cNvPicPr>
            <a:picLocks noChangeAspect="1" noChangeArrowheads="1"/>
          </p:cNvPicPr>
          <p:nvPr/>
        </p:nvPicPr>
        <p:blipFill>
          <a:blip r:embed="rId5"/>
          <a:srcRect/>
          <a:stretch>
            <a:fillRect/>
          </a:stretch>
        </p:blipFill>
        <p:spPr bwMode="auto">
          <a:xfrm>
            <a:off x="0" y="0"/>
            <a:ext cx="1211263" cy="1123950"/>
          </a:xfrm>
          <a:prstGeom prst="rect">
            <a:avLst/>
          </a:prstGeom>
          <a:noFill/>
          <a:ln w="9525">
            <a:noFill/>
            <a:miter lim="800000"/>
            <a:headEnd/>
            <a:tailEnd/>
          </a:ln>
        </p:spPr>
      </p:pic>
      <p:sp>
        <p:nvSpPr>
          <p:cNvPr id="184326"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E8397CB2-DD7F-4954-B6C8-29D7892336CC}" type="slidenum">
              <a:rPr lang="zh-CN" altLang="en-US"/>
              <a:pPr>
                <a:defRPr/>
              </a:pPr>
              <a:t>65</a:t>
            </a:fld>
            <a:endParaRPr lang="zh-CN" altLang="en-US"/>
          </a:p>
        </p:txBody>
      </p:sp>
      <p:sp>
        <p:nvSpPr>
          <p:cNvPr id="184329" name="矩形 19"/>
          <p:cNvSpPr>
            <a:spLocks noChangeArrowheads="1"/>
          </p:cNvSpPr>
          <p:nvPr/>
        </p:nvSpPr>
        <p:spPr bwMode="auto">
          <a:xfrm>
            <a:off x="3119438" y="684213"/>
            <a:ext cx="3324225"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领导和保障</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第三节</a:t>
            </a:r>
            <a:endParaRPr lang="zh-CN" altLang="en-US" sz="2400" noProof="1">
              <a:latin typeface="楷体" panose="02010609060101010101" pitchFamily="49" charset="-122"/>
              <a:ea typeface="楷体" panose="02010609060101010101" pitchFamily="49" charset="-122"/>
              <a:sym typeface="+mn-ea"/>
            </a:endParaRPr>
          </a:p>
        </p:txBody>
      </p:sp>
      <p:sp>
        <p:nvSpPr>
          <p:cNvPr id="184331"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ambria" pitchFamily="18" charset="0"/>
                <a:ea typeface="华文楷体"/>
                <a:cs typeface="华文楷体"/>
              </a:rPr>
              <a:t>         </a:t>
            </a:r>
            <a:endParaRPr lang="zh-CN" altLang="en-US">
              <a:latin typeface="Cambria" pitchFamily="18" charset="0"/>
              <a:ea typeface="华文楷体"/>
              <a:cs typeface="华文楷体"/>
            </a:endParaRPr>
          </a:p>
        </p:txBody>
      </p:sp>
      <p:sp>
        <p:nvSpPr>
          <p:cNvPr id="17" name="TextBox 16"/>
          <p:cNvSpPr txBox="1">
            <a:spLocks noChangeArrowheads="1"/>
          </p:cNvSpPr>
          <p:nvPr/>
        </p:nvSpPr>
        <p:spPr bwMode="auto">
          <a:xfrm>
            <a:off x="1400175" y="2500313"/>
            <a:ext cx="5143500" cy="2678112"/>
          </a:xfrm>
          <a:prstGeom prst="rect">
            <a:avLst/>
          </a:prstGeom>
          <a:noFill/>
          <a:ln w="9525">
            <a:noFill/>
            <a:miter lim="800000"/>
            <a:headEnd/>
            <a:tailEnd/>
          </a:ln>
        </p:spPr>
        <p:txBody>
          <a:bodyPr>
            <a:spAutoFit/>
          </a:bodyPr>
          <a:lstStyle/>
          <a:p>
            <a:pPr algn="just"/>
            <a:r>
              <a:rPr lang="en-US" altLang="zh-CN" sz="2400">
                <a:latin typeface="Cambria" pitchFamily="18" charset="0"/>
                <a:ea typeface="华文楷体"/>
                <a:cs typeface="华文楷体"/>
              </a:rPr>
              <a:t>         </a:t>
            </a:r>
            <a:r>
              <a:rPr lang="zh-CN" altLang="zh-CN" sz="2400">
                <a:latin typeface="Cambria" pitchFamily="18" charset="0"/>
                <a:ea typeface="华文楷体"/>
                <a:cs typeface="华文楷体"/>
              </a:rPr>
              <a:t>按照省市县</a:t>
            </a:r>
            <a:r>
              <a:rPr lang="en-US" altLang="zh-CN" sz="2400">
                <a:latin typeface="Cambria" pitchFamily="18" charset="0"/>
                <a:ea typeface="华文楷体"/>
                <a:cs typeface="华文楷体"/>
              </a:rPr>
              <a:t>6:3:1</a:t>
            </a:r>
            <a:r>
              <a:rPr lang="zh-CN" altLang="zh-CN" sz="2400">
                <a:latin typeface="Cambria" pitchFamily="18" charset="0"/>
                <a:ea typeface="华文楷体"/>
                <a:cs typeface="华文楷体"/>
              </a:rPr>
              <a:t>的分担比例，落实县级财政配套，确保每个村（社区）每年办公经费</a:t>
            </a:r>
            <a:r>
              <a:rPr lang="en-US" altLang="zh-CN" sz="2400">
                <a:latin typeface="Cambria" pitchFamily="18" charset="0"/>
                <a:ea typeface="华文楷体"/>
                <a:cs typeface="华文楷体"/>
              </a:rPr>
              <a:t>10</a:t>
            </a:r>
            <a:r>
              <a:rPr lang="zh-CN" altLang="zh-CN" sz="2400">
                <a:latin typeface="Cambria" pitchFamily="18" charset="0"/>
                <a:ea typeface="华文楷体"/>
                <a:cs typeface="华文楷体"/>
              </a:rPr>
              <a:t>万元。增设每个行政村党组织</a:t>
            </a:r>
            <a:r>
              <a:rPr lang="en-US" altLang="zh-CN" sz="2400">
                <a:latin typeface="Cambria" pitchFamily="18" charset="0"/>
                <a:ea typeface="华文楷体"/>
                <a:cs typeface="华文楷体"/>
              </a:rPr>
              <a:t>6</a:t>
            </a:r>
            <a:r>
              <a:rPr lang="zh-CN" altLang="zh-CN" sz="2400">
                <a:latin typeface="Cambria" pitchFamily="18" charset="0"/>
                <a:ea typeface="华文楷体"/>
                <a:cs typeface="华文楷体"/>
              </a:rPr>
              <a:t>万元服务群众专项经费；每个社区党组织每年除市级财政安排</a:t>
            </a:r>
            <a:r>
              <a:rPr lang="en-US" altLang="zh-CN" sz="2400">
                <a:latin typeface="Cambria" pitchFamily="18" charset="0"/>
                <a:ea typeface="华文楷体"/>
                <a:cs typeface="华文楷体"/>
              </a:rPr>
              <a:t>2</a:t>
            </a:r>
            <a:r>
              <a:rPr lang="zh-CN" altLang="zh-CN" sz="2400">
                <a:latin typeface="Cambria" pitchFamily="18" charset="0"/>
                <a:ea typeface="华文楷体"/>
                <a:cs typeface="华文楷体"/>
              </a:rPr>
              <a:t>万元的服务群众专项经费外，县级财政再安排</a:t>
            </a:r>
            <a:r>
              <a:rPr lang="en-US" altLang="zh-CN" sz="2400">
                <a:latin typeface="Cambria" pitchFamily="18" charset="0"/>
                <a:ea typeface="华文楷体"/>
                <a:cs typeface="华文楷体"/>
              </a:rPr>
              <a:t>4</a:t>
            </a:r>
            <a:r>
              <a:rPr lang="zh-CN" altLang="zh-CN" sz="2400">
                <a:latin typeface="Cambria" pitchFamily="18" charset="0"/>
                <a:ea typeface="华文楷体"/>
                <a:cs typeface="华文楷体"/>
              </a:rPr>
              <a:t>万元。</a:t>
            </a:r>
          </a:p>
        </p:txBody>
      </p:sp>
      <p:pic>
        <p:nvPicPr>
          <p:cNvPr id="184333" name="Picture 2" descr="C:\Users\zj\Desktop\图片 - (1)\陆河办发[2018]3号中共陆河县委办公室关于印发《陆河县贯彻落实〈汕尾市加强党的基层组织建设三年行动方案（2018-2020年）〉任务清单》的通知.png"/>
          <p:cNvPicPr>
            <a:picLocks noChangeAspect="1" noChangeArrowheads="1"/>
          </p:cNvPicPr>
          <p:nvPr/>
        </p:nvPicPr>
        <p:blipFill>
          <a:blip r:embed="rId6"/>
          <a:srcRect/>
          <a:stretch>
            <a:fillRect/>
          </a:stretch>
        </p:blipFill>
        <p:spPr bwMode="auto">
          <a:xfrm>
            <a:off x="6973888" y="815975"/>
            <a:ext cx="3749675" cy="5299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plus(in)">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2400" dirty="0">
              <a:solidFill>
                <a:schemeClr val="folHlink"/>
              </a:solidFill>
              <a:latin typeface="Arial" panose="020B0604020202020204" pitchFamily="34" charset="0"/>
            </a:endParaRPr>
          </a:p>
        </p:txBody>
      </p:sp>
      <p:pic>
        <p:nvPicPr>
          <p:cNvPr id="185349" name="Picture 4" descr="C:\Documents and Settings\Administrator\桌面\图片\党1.png"/>
          <p:cNvPicPr>
            <a:picLocks noChangeAspect="1" noChangeArrowheads="1"/>
          </p:cNvPicPr>
          <p:nvPr/>
        </p:nvPicPr>
        <p:blipFill>
          <a:blip r:embed="rId5"/>
          <a:srcRect/>
          <a:stretch>
            <a:fillRect/>
          </a:stretch>
        </p:blipFill>
        <p:spPr bwMode="auto">
          <a:xfrm>
            <a:off x="0" y="0"/>
            <a:ext cx="1244600" cy="1154113"/>
          </a:xfrm>
          <a:prstGeom prst="rect">
            <a:avLst/>
          </a:prstGeom>
          <a:noFill/>
          <a:ln w="9525">
            <a:noFill/>
            <a:miter lim="800000"/>
            <a:headEnd/>
            <a:tailEnd/>
          </a:ln>
        </p:spPr>
      </p:pic>
      <p:sp>
        <p:nvSpPr>
          <p:cNvPr id="185350"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F732B297-C2EF-42EB-B8B1-0CC60AFB8A75}" type="slidenum">
              <a:rPr lang="zh-CN" altLang="en-US"/>
              <a:pPr>
                <a:defRPr/>
              </a:pPr>
              <a:t>66</a:t>
            </a:fld>
            <a:endParaRPr lang="zh-CN" altLang="en-US"/>
          </a:p>
        </p:txBody>
      </p:sp>
      <p:sp>
        <p:nvSpPr>
          <p:cNvPr id="185353" name="矩形 19"/>
          <p:cNvSpPr>
            <a:spLocks noChangeArrowheads="1"/>
          </p:cNvSpPr>
          <p:nvPr/>
        </p:nvSpPr>
        <p:spPr bwMode="auto">
          <a:xfrm>
            <a:off x="3119438" y="684213"/>
            <a:ext cx="3324225"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领导和保障</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第三节</a:t>
            </a:r>
            <a:endParaRPr lang="zh-CN" altLang="en-US" sz="2400" noProof="1">
              <a:latin typeface="楷体" panose="02010609060101010101" pitchFamily="49" charset="-122"/>
              <a:ea typeface="楷体" panose="02010609060101010101" pitchFamily="49" charset="-122"/>
              <a:sym typeface="+mn-ea"/>
            </a:endParaRPr>
          </a:p>
        </p:txBody>
      </p:sp>
      <p:sp>
        <p:nvSpPr>
          <p:cNvPr id="185355"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ambria" pitchFamily="18" charset="0"/>
                <a:ea typeface="华文楷体"/>
                <a:cs typeface="华文楷体"/>
              </a:rPr>
              <a:t>         </a:t>
            </a:r>
            <a:endParaRPr lang="zh-CN" altLang="en-US">
              <a:latin typeface="Cambria" pitchFamily="18" charset="0"/>
              <a:ea typeface="华文楷体"/>
              <a:cs typeface="华文楷体"/>
            </a:endParaRPr>
          </a:p>
        </p:txBody>
      </p:sp>
      <p:sp>
        <p:nvSpPr>
          <p:cNvPr id="18" name="TextBox 17"/>
          <p:cNvSpPr txBox="1">
            <a:spLocks noChangeArrowheads="1"/>
          </p:cNvSpPr>
          <p:nvPr/>
        </p:nvSpPr>
        <p:spPr bwMode="auto">
          <a:xfrm>
            <a:off x="688975" y="1763713"/>
            <a:ext cx="10229850" cy="1570037"/>
          </a:xfrm>
          <a:prstGeom prst="rect">
            <a:avLst/>
          </a:prstGeom>
          <a:noFill/>
          <a:ln w="9525">
            <a:noFill/>
            <a:miter lim="800000"/>
            <a:headEnd/>
            <a:tailEnd/>
          </a:ln>
        </p:spPr>
        <p:txBody>
          <a:bodyPr>
            <a:spAutoFit/>
          </a:bodyPr>
          <a:lstStyle/>
          <a:p>
            <a:pPr algn="just"/>
            <a:r>
              <a:rPr lang="en-US" altLang="zh-CN">
                <a:latin typeface="Cambria" pitchFamily="18" charset="0"/>
                <a:ea typeface="华文楷体"/>
                <a:cs typeface="华文楷体"/>
              </a:rPr>
              <a:t>         </a:t>
            </a:r>
            <a:r>
              <a:rPr lang="zh-CN" altLang="zh-CN" sz="2400">
                <a:solidFill>
                  <a:schemeClr val="accent1"/>
                </a:solidFill>
                <a:latin typeface="Cambria" pitchFamily="18" charset="0"/>
                <a:ea typeface="华文楷体"/>
                <a:cs typeface="华文楷体"/>
              </a:rPr>
              <a:t>按照省市县</a:t>
            </a:r>
            <a:r>
              <a:rPr lang="en-US" altLang="zh-CN" sz="2400">
                <a:solidFill>
                  <a:schemeClr val="accent1"/>
                </a:solidFill>
                <a:latin typeface="Cambria" pitchFamily="18" charset="0"/>
                <a:ea typeface="华文楷体"/>
                <a:cs typeface="华文楷体"/>
              </a:rPr>
              <a:t>6:3:1</a:t>
            </a:r>
            <a:r>
              <a:rPr lang="zh-CN" altLang="zh-CN" sz="2400">
                <a:solidFill>
                  <a:schemeClr val="accent1"/>
                </a:solidFill>
                <a:latin typeface="Cambria" pitchFamily="18" charset="0"/>
                <a:ea typeface="华文楷体"/>
                <a:cs typeface="华文楷体"/>
              </a:rPr>
              <a:t>的分担比例，落实县级的财政配套，确保村“两委”干部补贴达到</a:t>
            </a:r>
            <a:r>
              <a:rPr lang="en-US" altLang="zh-CN" sz="2400">
                <a:solidFill>
                  <a:schemeClr val="accent1"/>
                </a:solidFill>
                <a:latin typeface="Cambria" pitchFamily="18" charset="0"/>
                <a:ea typeface="华文楷体"/>
                <a:cs typeface="华文楷体"/>
              </a:rPr>
              <a:t>2018</a:t>
            </a:r>
            <a:r>
              <a:rPr lang="zh-CN" altLang="zh-CN" sz="2400">
                <a:solidFill>
                  <a:schemeClr val="accent1"/>
                </a:solidFill>
                <a:latin typeface="Cambria" pitchFamily="18" charset="0"/>
                <a:ea typeface="华文楷体"/>
                <a:cs typeface="华文楷体"/>
              </a:rPr>
              <a:t>年月人均</a:t>
            </a:r>
            <a:r>
              <a:rPr lang="en-US" altLang="zh-CN" sz="2400">
                <a:solidFill>
                  <a:schemeClr val="accent1"/>
                </a:solidFill>
                <a:latin typeface="Cambria" pitchFamily="18" charset="0"/>
                <a:ea typeface="华文楷体"/>
                <a:cs typeface="华文楷体"/>
              </a:rPr>
              <a:t>2500</a:t>
            </a:r>
            <a:r>
              <a:rPr lang="zh-CN" altLang="zh-CN" sz="2400">
                <a:solidFill>
                  <a:schemeClr val="accent1"/>
                </a:solidFill>
                <a:latin typeface="Cambria" pitchFamily="18" charset="0"/>
                <a:ea typeface="华文楷体"/>
                <a:cs typeface="华文楷体"/>
              </a:rPr>
              <a:t>元，</a:t>
            </a:r>
            <a:r>
              <a:rPr lang="en-US" altLang="zh-CN" sz="2400">
                <a:solidFill>
                  <a:schemeClr val="accent1"/>
                </a:solidFill>
                <a:latin typeface="Cambria" pitchFamily="18" charset="0"/>
                <a:ea typeface="华文楷体"/>
                <a:cs typeface="华文楷体"/>
              </a:rPr>
              <a:t>2019</a:t>
            </a:r>
            <a:r>
              <a:rPr lang="zh-CN" altLang="zh-CN" sz="2400">
                <a:solidFill>
                  <a:schemeClr val="accent1"/>
                </a:solidFill>
                <a:latin typeface="Cambria" pitchFamily="18" charset="0"/>
                <a:ea typeface="华文楷体"/>
                <a:cs typeface="华文楷体"/>
              </a:rPr>
              <a:t>年月人均</a:t>
            </a:r>
            <a:r>
              <a:rPr lang="en-US" altLang="zh-CN" sz="2400">
                <a:solidFill>
                  <a:schemeClr val="accent1"/>
                </a:solidFill>
                <a:latin typeface="Cambria" pitchFamily="18" charset="0"/>
                <a:ea typeface="华文楷体"/>
                <a:cs typeface="华文楷体"/>
              </a:rPr>
              <a:t>2700</a:t>
            </a:r>
            <a:r>
              <a:rPr lang="zh-CN" altLang="zh-CN" sz="2400">
                <a:solidFill>
                  <a:schemeClr val="accent1"/>
                </a:solidFill>
                <a:latin typeface="Cambria" pitchFamily="18" charset="0"/>
                <a:ea typeface="华文楷体"/>
                <a:cs typeface="华文楷体"/>
              </a:rPr>
              <a:t>元，</a:t>
            </a:r>
            <a:r>
              <a:rPr lang="en-US" altLang="zh-CN" sz="2400">
                <a:solidFill>
                  <a:schemeClr val="accent1"/>
                </a:solidFill>
                <a:latin typeface="Cambria" pitchFamily="18" charset="0"/>
                <a:ea typeface="华文楷体"/>
                <a:cs typeface="华文楷体"/>
              </a:rPr>
              <a:t>2020</a:t>
            </a:r>
            <a:r>
              <a:rPr lang="zh-CN" altLang="zh-CN" sz="2400">
                <a:solidFill>
                  <a:schemeClr val="accent1"/>
                </a:solidFill>
                <a:latin typeface="Cambria" pitchFamily="18" charset="0"/>
                <a:ea typeface="华文楷体"/>
                <a:cs typeface="华文楷体"/>
              </a:rPr>
              <a:t>年月人均</a:t>
            </a:r>
            <a:r>
              <a:rPr lang="en-US" altLang="zh-CN" sz="2400">
                <a:solidFill>
                  <a:schemeClr val="accent1"/>
                </a:solidFill>
                <a:latin typeface="Cambria" pitchFamily="18" charset="0"/>
                <a:ea typeface="华文楷体"/>
                <a:cs typeface="华文楷体"/>
              </a:rPr>
              <a:t>3000</a:t>
            </a:r>
            <a:r>
              <a:rPr lang="zh-CN" altLang="zh-CN" sz="2400">
                <a:solidFill>
                  <a:schemeClr val="accent1"/>
                </a:solidFill>
                <a:latin typeface="Cambria" pitchFamily="18" charset="0"/>
                <a:ea typeface="华文楷体"/>
                <a:cs typeface="华文楷体"/>
              </a:rPr>
              <a:t>元（社区“两委”干部补贴参照行政村标准执行，在省市按比例安排经费保障的基础上，不足部分由县财政解决）。</a:t>
            </a:r>
            <a:endParaRPr lang="zh-CN" altLang="en-US">
              <a:latin typeface="Cambria" pitchFamily="18" charset="0"/>
              <a:ea typeface="华文楷体"/>
              <a:cs typeface="华文楷体"/>
            </a:endParaRPr>
          </a:p>
        </p:txBody>
      </p:sp>
      <p:pic>
        <p:nvPicPr>
          <p:cNvPr id="185357" name="Picture 2" descr="http://p3.so.qhimgs1.com/bdr/_240_/t01219aa62f03a2fb33.jpg"/>
          <p:cNvPicPr>
            <a:picLocks noChangeAspect="1" noChangeArrowheads="1"/>
          </p:cNvPicPr>
          <p:nvPr/>
        </p:nvPicPr>
        <p:blipFill>
          <a:blip r:embed="rId6"/>
          <a:srcRect/>
          <a:stretch>
            <a:fillRect/>
          </a:stretch>
        </p:blipFill>
        <p:spPr bwMode="auto">
          <a:xfrm>
            <a:off x="7002463" y="3259138"/>
            <a:ext cx="2898775" cy="28400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8"/>
                                        </p:tgtEl>
                                        <p:attrNameLst>
                                          <p:attrName>style.visibility</p:attrName>
                                        </p:attrNameLst>
                                      </p:cBhvr>
                                      <p:to>
                                        <p:strVal val="visible"/>
                                      </p:to>
                                    </p:set>
                                    <p:anim calcmode="discrete" valueType="clr">
                                      <p:cBhvr override="childStyle">
                                        <p:cTn id="7"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
                                        </p:tgtEl>
                                        <p:attrNameLst>
                                          <p:attrName>fillcolor</p:attrName>
                                        </p:attrNameLst>
                                      </p:cBhvr>
                                      <p:tavLst>
                                        <p:tav tm="0">
                                          <p:val>
                                            <p:clrVal>
                                              <a:schemeClr val="accent2"/>
                                            </p:clrVal>
                                          </p:val>
                                        </p:tav>
                                        <p:tav tm="50000">
                                          <p:val>
                                            <p:clrVal>
                                              <a:schemeClr val="hlink"/>
                                            </p:clrVal>
                                          </p:val>
                                        </p:tav>
                                      </p:tavLst>
                                    </p:anim>
                                    <p:set>
                                      <p:cBhvr>
                                        <p:cTn id="9" dur="8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69"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86373" name="Picture 4" descr="C:\Documents and Settings\Administrator\桌面\图片\党1.png"/>
          <p:cNvPicPr>
            <a:picLocks noChangeAspect="1" noChangeArrowheads="1"/>
          </p:cNvPicPr>
          <p:nvPr/>
        </p:nvPicPr>
        <p:blipFill>
          <a:blip r:embed="rId5"/>
          <a:srcRect/>
          <a:stretch>
            <a:fillRect/>
          </a:stretch>
        </p:blipFill>
        <p:spPr bwMode="auto">
          <a:xfrm>
            <a:off x="0" y="0"/>
            <a:ext cx="1420813" cy="1317625"/>
          </a:xfrm>
          <a:prstGeom prst="rect">
            <a:avLst/>
          </a:prstGeom>
          <a:noFill/>
          <a:ln w="9525">
            <a:noFill/>
            <a:miter lim="800000"/>
            <a:headEnd/>
            <a:tailEnd/>
          </a:ln>
        </p:spPr>
      </p:pic>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092AD2AD-0A3C-4CB9-8625-7D59BDFFD15C}" type="slidenum">
              <a:rPr lang="zh-CN" altLang="en-US"/>
              <a:pPr>
                <a:defRPr/>
              </a:pPr>
              <a:t>67</a:t>
            </a:fld>
            <a:endParaRPr lang="zh-CN" altLang="en-US"/>
          </a:p>
        </p:txBody>
      </p:sp>
      <p:sp>
        <p:nvSpPr>
          <p:cNvPr id="186376"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ambria" pitchFamily="18" charset="0"/>
                <a:ea typeface="华文楷体"/>
                <a:cs typeface="华文楷体"/>
              </a:rPr>
              <a:t>         </a:t>
            </a:r>
            <a:endParaRPr lang="zh-CN" altLang="en-US">
              <a:latin typeface="Cambria" pitchFamily="18" charset="0"/>
              <a:ea typeface="华文楷体"/>
              <a:cs typeface="华文楷体"/>
            </a:endParaRPr>
          </a:p>
        </p:txBody>
      </p:sp>
      <p:pic>
        <p:nvPicPr>
          <p:cNvPr id="186377" name="Picture 2" descr="C:\Users\zj\Desktop\....jpg"/>
          <p:cNvPicPr>
            <a:picLocks noChangeAspect="1" noChangeArrowheads="1"/>
          </p:cNvPicPr>
          <p:nvPr/>
        </p:nvPicPr>
        <p:blipFill>
          <a:blip r:embed="rId6"/>
          <a:srcRect/>
          <a:stretch>
            <a:fillRect/>
          </a:stretch>
        </p:blipFill>
        <p:spPr bwMode="auto">
          <a:xfrm>
            <a:off x="1828800" y="635000"/>
            <a:ext cx="8369300" cy="4754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 action="ppaction://hlinkshowjump?jump=nextslide"/>
          </p:cNvPr>
          <p:cNvSpPr txBox="1">
            <a:spLocks noChangeArrowheads="1"/>
          </p:cNvSpPr>
          <p:nvPr/>
        </p:nvSpPr>
        <p:spPr bwMode="auto">
          <a:xfrm>
            <a:off x="1250950" y="2428875"/>
            <a:ext cx="9226550" cy="708025"/>
          </a:xfrm>
          <a:prstGeom prst="rect">
            <a:avLst/>
          </a:prstGeom>
          <a:noFill/>
          <a:ln w="9525">
            <a:noFill/>
            <a:miter lim="800000"/>
            <a:headEnd/>
            <a:tailEnd/>
          </a:ln>
        </p:spPr>
        <p:txBody>
          <a:bodyPr>
            <a:spAutoFit/>
          </a:bodyPr>
          <a:lstStyle/>
          <a:p>
            <a:pPr algn="ctr">
              <a:buFont typeface="Arial" charset="0"/>
              <a:buNone/>
            </a:pPr>
            <a:r>
              <a:rPr lang="zh-CN" altLang="en-US" sz="4000" b="1">
                <a:solidFill>
                  <a:srgbClr val="FFFF00"/>
                </a:solidFill>
                <a:latin typeface="微软雅黑" pitchFamily="34" charset="-122"/>
                <a:ea typeface="微软雅黑" pitchFamily="34" charset="-122"/>
              </a:rPr>
              <a:t>党费的收缴</a:t>
            </a:r>
          </a:p>
        </p:txBody>
      </p:sp>
      <p:grpSp>
        <p:nvGrpSpPr>
          <p:cNvPr id="3" name="组合 3"/>
          <p:cNvGrpSpPr>
            <a:grpSpLocks/>
          </p:cNvGrpSpPr>
          <p:nvPr/>
        </p:nvGrpSpPr>
        <p:grpSpPr bwMode="auto">
          <a:xfrm>
            <a:off x="1257300" y="1077913"/>
            <a:ext cx="2552700" cy="1414462"/>
            <a:chOff x="-28501" y="-20218"/>
            <a:chExt cx="1913434" cy="1416011"/>
          </a:xfrm>
        </p:grpSpPr>
        <p:pic>
          <p:nvPicPr>
            <p:cNvPr id="187397" name="对角圆角矩形 41"/>
            <p:cNvPicPr>
              <a:picLocks noChangeArrowheads="1"/>
            </p:cNvPicPr>
            <p:nvPr/>
          </p:nvPicPr>
          <p:blipFill>
            <a:blip r:embed="rId2"/>
            <a:srcRect/>
            <a:stretch>
              <a:fillRect/>
            </a:stretch>
          </p:blipFill>
          <p:spPr bwMode="auto">
            <a:xfrm>
              <a:off x="-28501" y="-20218"/>
              <a:ext cx="1913434" cy="1416011"/>
            </a:xfrm>
            <a:prstGeom prst="rect">
              <a:avLst/>
            </a:prstGeom>
            <a:noFill/>
            <a:ln w="9525">
              <a:noFill/>
              <a:miter lim="800000"/>
              <a:headEnd/>
              <a:tailEnd/>
            </a:ln>
          </p:spPr>
        </p:pic>
        <p:sp>
          <p:nvSpPr>
            <p:cNvPr id="187398" name="TextBox 5">
              <a:hlinkClick r:id="" action="ppaction://hlinkshowjump?jump=nextslide"/>
            </p:cNvPr>
            <p:cNvSpPr txBox="1">
              <a:spLocks noChangeArrowheads="1"/>
            </p:cNvSpPr>
            <p:nvPr/>
          </p:nvSpPr>
          <p:spPr bwMode="auto">
            <a:xfrm>
              <a:off x="119018" y="77883"/>
              <a:ext cx="1215025" cy="523793"/>
            </a:xfrm>
            <a:prstGeom prst="rect">
              <a:avLst/>
            </a:prstGeom>
            <a:noFill/>
            <a:ln w="9525">
              <a:noFill/>
              <a:miter lim="800000"/>
              <a:headEnd/>
              <a:tailEnd/>
            </a:ln>
          </p:spPr>
          <p:txBody>
            <a:bodyPr wrap="none">
              <a:spAutoFit/>
            </a:bodyPr>
            <a:lstStyle/>
            <a:p>
              <a:pPr algn="dist">
                <a:buFont typeface="Arial" charset="0"/>
                <a:buNone/>
              </a:pPr>
              <a:r>
                <a:rPr lang="zh-CN" altLang="en-US" sz="2800" b="1">
                  <a:solidFill>
                    <a:srgbClr val="FFFF00"/>
                  </a:solidFill>
                  <a:latin typeface="微软雅黑" pitchFamily="34" charset="-122"/>
                  <a:ea typeface="微软雅黑" pitchFamily="34" charset="-122"/>
                </a:rPr>
                <a:t>第四部分</a:t>
              </a:r>
            </a:p>
          </p:txBody>
        </p:sp>
      </p:grpSp>
      <p:pic>
        <p:nvPicPr>
          <p:cNvPr id="187395" name="Picture 2" descr="C:\Users\PC\Desktop\zqq\image3.png"/>
          <p:cNvPicPr>
            <a:picLocks noChangeAspect="1" noChangeArrowheads="1"/>
          </p:cNvPicPr>
          <p:nvPr/>
        </p:nvPicPr>
        <p:blipFill>
          <a:blip r:embed="rId3"/>
          <a:srcRect l="4849" t="29688"/>
          <a:stretch>
            <a:fillRect/>
          </a:stretch>
        </p:blipFill>
        <p:spPr bwMode="auto">
          <a:xfrm>
            <a:off x="5402263" y="4076700"/>
            <a:ext cx="6789737" cy="2520950"/>
          </a:xfrm>
          <a:prstGeom prst="rect">
            <a:avLst/>
          </a:prstGeom>
          <a:noFill/>
          <a:ln w="9525">
            <a:noFill/>
            <a:miter lim="800000"/>
            <a:headEnd/>
            <a:tailEnd/>
          </a:ln>
        </p:spPr>
      </p:pic>
      <p:pic>
        <p:nvPicPr>
          <p:cNvPr id="187396" name="Picture 4" descr="C:\Documents and Settings\Administrator\桌面\图片\党1.png"/>
          <p:cNvPicPr>
            <a:picLocks noChangeAspect="1" noChangeArrowheads="1"/>
          </p:cNvPicPr>
          <p:nvPr/>
        </p:nvPicPr>
        <p:blipFill>
          <a:blip r:embed="rId4"/>
          <a:srcRect/>
          <a:stretch>
            <a:fillRect/>
          </a:stretch>
        </p:blipFill>
        <p:spPr bwMode="auto">
          <a:xfrm>
            <a:off x="0" y="0"/>
            <a:ext cx="1179513" cy="10937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7"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3"/>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34"/>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88421" name="Picture 4" descr="C:\Documents and Settings\Administrator\桌面\图片\党1.png"/>
          <p:cNvPicPr>
            <a:picLocks noChangeAspect="1" noChangeArrowheads="1"/>
          </p:cNvPicPr>
          <p:nvPr/>
        </p:nvPicPr>
        <p:blipFill>
          <a:blip r:embed="rId5"/>
          <a:srcRect/>
          <a:stretch>
            <a:fillRect/>
          </a:stretch>
        </p:blipFill>
        <p:spPr bwMode="auto">
          <a:xfrm>
            <a:off x="0" y="0"/>
            <a:ext cx="1344613" cy="1246188"/>
          </a:xfrm>
          <a:prstGeom prst="rect">
            <a:avLst/>
          </a:prstGeom>
          <a:noFill/>
          <a:ln w="9525">
            <a:noFill/>
            <a:miter lim="800000"/>
            <a:headEnd/>
            <a:tailEnd/>
          </a:ln>
        </p:spPr>
      </p:pic>
      <p:sp>
        <p:nvSpPr>
          <p:cNvPr id="188422"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D4464C01-7DA5-488C-B64C-6E6912A1E37B}" type="slidenum">
              <a:rPr lang="zh-CN" altLang="en-US"/>
              <a:pPr>
                <a:defRPr/>
              </a:pPr>
              <a:t>69</a:t>
            </a:fld>
            <a:endParaRPr lang="zh-CN" altLang="en-US"/>
          </a:p>
        </p:txBody>
      </p:sp>
      <p:sp>
        <p:nvSpPr>
          <p:cNvPr id="188425" name="矩形 19"/>
          <p:cNvSpPr>
            <a:spLocks noChangeArrowheads="1"/>
          </p:cNvSpPr>
          <p:nvPr/>
        </p:nvSpPr>
        <p:spPr bwMode="auto">
          <a:xfrm>
            <a:off x="3119438" y="684213"/>
            <a:ext cx="3690937"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党费收缴比例</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第一节</a:t>
            </a:r>
            <a:endParaRPr lang="zh-CN" altLang="en-US" sz="2400" noProof="1">
              <a:latin typeface="楷体" panose="02010609060101010101" pitchFamily="49" charset="-122"/>
              <a:ea typeface="楷体" panose="02010609060101010101" pitchFamily="49" charset="-122"/>
              <a:sym typeface="+mn-ea"/>
            </a:endParaRPr>
          </a:p>
        </p:txBody>
      </p:sp>
      <p:sp>
        <p:nvSpPr>
          <p:cNvPr id="188427"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onstantia" pitchFamily="18" charset="0"/>
              </a:rPr>
              <a:t>         </a:t>
            </a:r>
            <a:endParaRPr lang="zh-CN" altLang="en-US">
              <a:latin typeface="Constantia" pitchFamily="18" charset="0"/>
            </a:endParaRPr>
          </a:p>
        </p:txBody>
      </p:sp>
      <p:sp>
        <p:nvSpPr>
          <p:cNvPr id="18" name="Text Box 2"/>
          <p:cNvSpPr txBox="1">
            <a:spLocks noChangeArrowheads="1"/>
          </p:cNvSpPr>
          <p:nvPr/>
        </p:nvSpPr>
        <p:spPr bwMode="auto">
          <a:xfrm>
            <a:off x="965200" y="3346450"/>
            <a:ext cx="7154863" cy="2222500"/>
          </a:xfrm>
          <a:prstGeom prst="rect">
            <a:avLst/>
          </a:prstGeom>
          <a:noFill/>
          <a:ln w="9525">
            <a:noFill/>
            <a:miter lim="800000"/>
          </a:ln>
        </p:spPr>
        <p:txBody>
          <a:bodyPr>
            <a:spAutoFit/>
          </a:bodyPr>
          <a:lstStyle/>
          <a:p>
            <a:pPr algn="just" fontAlgn="auto">
              <a:lnSpc>
                <a:spcPct val="150000"/>
              </a:lnSpc>
              <a:spcBef>
                <a:spcPts val="0"/>
              </a:spcBef>
              <a:spcAft>
                <a:spcPts val="0"/>
              </a:spcAft>
              <a:defRPr/>
            </a:pPr>
            <a:r>
              <a:rPr lang="en-US" altLang="zh-CN" sz="2400" b="1" dirty="0">
                <a:solidFill>
                  <a:schemeClr val="accent4">
                    <a:lumMod val="50000"/>
                  </a:schemeClr>
                </a:solidFill>
                <a:latin typeface="+mn-ea"/>
                <a:ea typeface="+mn-ea"/>
                <a:sym typeface="Arial" panose="020B0604020202020204" pitchFamily="34" charset="0"/>
              </a:rPr>
              <a:t>    </a:t>
            </a:r>
            <a:r>
              <a:rPr lang="en-US" altLang="zh-CN" sz="2400" b="1" dirty="0">
                <a:solidFill>
                  <a:schemeClr val="accent1"/>
                </a:solidFill>
                <a:latin typeface="+mn-ea"/>
                <a:ea typeface="+mn-ea"/>
                <a:sym typeface="Arial" panose="020B0604020202020204" pitchFamily="34" charset="0"/>
              </a:rPr>
              <a:t>1.</a:t>
            </a:r>
            <a:r>
              <a:rPr lang="zh-CN" altLang="en-US" sz="2400" b="1" dirty="0">
                <a:solidFill>
                  <a:schemeClr val="accent1"/>
                </a:solidFill>
                <a:latin typeface="+mn-ea"/>
                <a:ea typeface="+mn-ea"/>
              </a:rPr>
              <a:t>每月工资收入</a:t>
            </a:r>
            <a:r>
              <a:rPr lang="en-US" altLang="zh-CN" sz="2400" b="1" dirty="0">
                <a:solidFill>
                  <a:schemeClr val="accent1"/>
                </a:solidFill>
                <a:latin typeface="+mn-ea"/>
                <a:ea typeface="+mn-ea"/>
              </a:rPr>
              <a:t>(</a:t>
            </a:r>
            <a:r>
              <a:rPr lang="zh-CN" altLang="en-US" sz="2400" b="1" dirty="0">
                <a:solidFill>
                  <a:schemeClr val="accent1"/>
                </a:solidFill>
                <a:latin typeface="+mn-ea"/>
                <a:ea typeface="+mn-ea"/>
              </a:rPr>
              <a:t>税后</a:t>
            </a:r>
            <a:r>
              <a:rPr lang="en-US" altLang="zh-CN" sz="2400" b="1" dirty="0">
                <a:solidFill>
                  <a:schemeClr val="accent1"/>
                </a:solidFill>
                <a:latin typeface="+mn-ea"/>
                <a:ea typeface="+mn-ea"/>
              </a:rPr>
              <a:t>)</a:t>
            </a:r>
            <a:r>
              <a:rPr lang="zh-CN" altLang="en-US" sz="2400" b="1" dirty="0">
                <a:solidFill>
                  <a:schemeClr val="accent1"/>
                </a:solidFill>
                <a:latin typeface="+mn-ea"/>
                <a:ea typeface="+mn-ea"/>
              </a:rPr>
              <a:t>在</a:t>
            </a:r>
            <a:r>
              <a:rPr lang="en-US" altLang="zh-CN" sz="2400" b="1" dirty="0">
                <a:solidFill>
                  <a:schemeClr val="accent1"/>
                </a:solidFill>
                <a:latin typeface="+mn-ea"/>
                <a:ea typeface="+mn-ea"/>
              </a:rPr>
              <a:t>3000</a:t>
            </a:r>
            <a:r>
              <a:rPr lang="zh-CN" altLang="en-US" sz="2400" b="1" dirty="0">
                <a:solidFill>
                  <a:schemeClr val="accent1"/>
                </a:solidFill>
                <a:latin typeface="+mn-ea"/>
                <a:ea typeface="+mn-ea"/>
              </a:rPr>
              <a:t>元以下</a:t>
            </a:r>
            <a:r>
              <a:rPr lang="en-US" altLang="zh-CN" sz="2400" b="1" dirty="0">
                <a:solidFill>
                  <a:schemeClr val="accent1"/>
                </a:solidFill>
                <a:latin typeface="+mn-ea"/>
                <a:ea typeface="+mn-ea"/>
              </a:rPr>
              <a:t>(</a:t>
            </a:r>
            <a:r>
              <a:rPr lang="zh-CN" altLang="en-US" sz="2400" b="1" dirty="0">
                <a:solidFill>
                  <a:schemeClr val="accent1"/>
                </a:solidFill>
                <a:latin typeface="+mn-ea"/>
                <a:ea typeface="+mn-ea"/>
              </a:rPr>
              <a:t>含</a:t>
            </a:r>
            <a:r>
              <a:rPr lang="en-US" altLang="zh-CN" sz="2400" b="1" dirty="0">
                <a:solidFill>
                  <a:schemeClr val="accent1"/>
                </a:solidFill>
                <a:latin typeface="+mn-ea"/>
                <a:ea typeface="+mn-ea"/>
              </a:rPr>
              <a:t>3000</a:t>
            </a:r>
            <a:r>
              <a:rPr lang="zh-CN" altLang="en-US" sz="2400" b="1" dirty="0">
                <a:solidFill>
                  <a:schemeClr val="accent1"/>
                </a:solidFill>
                <a:latin typeface="+mn-ea"/>
                <a:ea typeface="+mn-ea"/>
              </a:rPr>
              <a:t>元</a:t>
            </a:r>
            <a:r>
              <a:rPr lang="en-US" altLang="zh-CN" sz="2400" b="1" dirty="0">
                <a:solidFill>
                  <a:schemeClr val="accent1"/>
                </a:solidFill>
                <a:latin typeface="+mn-ea"/>
                <a:ea typeface="+mn-ea"/>
              </a:rPr>
              <a:t>)</a:t>
            </a:r>
            <a:r>
              <a:rPr lang="zh-CN" altLang="en-US" sz="2400" b="1" dirty="0">
                <a:solidFill>
                  <a:schemeClr val="accent1"/>
                </a:solidFill>
                <a:latin typeface="+mn-ea"/>
                <a:ea typeface="+mn-ea"/>
              </a:rPr>
              <a:t>者，交纳月工资收入的</a:t>
            </a:r>
            <a:r>
              <a:rPr lang="en-US" altLang="zh-CN" sz="2400" b="1" dirty="0">
                <a:solidFill>
                  <a:schemeClr val="accent1"/>
                </a:solidFill>
                <a:latin typeface="+mn-ea"/>
                <a:ea typeface="+mn-ea"/>
              </a:rPr>
              <a:t>0.5</a:t>
            </a:r>
            <a:r>
              <a:rPr lang="zh-CN" altLang="en-US" sz="2400" b="1" dirty="0">
                <a:solidFill>
                  <a:schemeClr val="accent1"/>
                </a:solidFill>
                <a:latin typeface="+mn-ea"/>
                <a:ea typeface="+mn-ea"/>
              </a:rPr>
              <a:t>％；</a:t>
            </a:r>
            <a:r>
              <a:rPr lang="en-US" altLang="zh-CN" sz="2400" b="1" dirty="0">
                <a:solidFill>
                  <a:schemeClr val="accent1"/>
                </a:solidFill>
                <a:latin typeface="+mn-ea"/>
                <a:ea typeface="+mn-ea"/>
              </a:rPr>
              <a:t>3000</a:t>
            </a:r>
            <a:r>
              <a:rPr lang="zh-CN" altLang="en-US" sz="2400" b="1" dirty="0">
                <a:solidFill>
                  <a:schemeClr val="accent1"/>
                </a:solidFill>
                <a:latin typeface="+mn-ea"/>
                <a:ea typeface="+mn-ea"/>
              </a:rPr>
              <a:t>元以上至</a:t>
            </a:r>
            <a:r>
              <a:rPr lang="en-US" altLang="zh-CN" sz="2400" b="1" dirty="0">
                <a:solidFill>
                  <a:schemeClr val="accent1"/>
                </a:solidFill>
                <a:latin typeface="+mn-ea"/>
                <a:ea typeface="+mn-ea"/>
              </a:rPr>
              <a:t>5000</a:t>
            </a:r>
            <a:r>
              <a:rPr lang="zh-CN" altLang="en-US" sz="2400" b="1" dirty="0">
                <a:solidFill>
                  <a:schemeClr val="accent1"/>
                </a:solidFill>
                <a:latin typeface="+mn-ea"/>
                <a:ea typeface="+mn-ea"/>
              </a:rPr>
              <a:t>元</a:t>
            </a:r>
            <a:r>
              <a:rPr lang="en-US" altLang="zh-CN" sz="2400" b="1" dirty="0">
                <a:solidFill>
                  <a:schemeClr val="accent1"/>
                </a:solidFill>
                <a:latin typeface="+mn-ea"/>
                <a:ea typeface="+mn-ea"/>
              </a:rPr>
              <a:t>(</a:t>
            </a:r>
            <a:r>
              <a:rPr lang="zh-CN" altLang="en-US" sz="2400" b="1" dirty="0">
                <a:solidFill>
                  <a:schemeClr val="accent1"/>
                </a:solidFill>
                <a:latin typeface="+mn-ea"/>
                <a:ea typeface="+mn-ea"/>
              </a:rPr>
              <a:t>含</a:t>
            </a:r>
            <a:r>
              <a:rPr lang="en-US" altLang="zh-CN" sz="2400" b="1" dirty="0">
                <a:solidFill>
                  <a:schemeClr val="accent1"/>
                </a:solidFill>
                <a:latin typeface="+mn-ea"/>
                <a:ea typeface="+mn-ea"/>
              </a:rPr>
              <a:t>5000</a:t>
            </a:r>
            <a:r>
              <a:rPr lang="zh-CN" altLang="en-US" sz="2400" b="1" dirty="0">
                <a:solidFill>
                  <a:schemeClr val="accent1"/>
                </a:solidFill>
                <a:latin typeface="+mn-ea"/>
                <a:ea typeface="+mn-ea"/>
              </a:rPr>
              <a:t>元</a:t>
            </a:r>
            <a:r>
              <a:rPr lang="en-US" altLang="zh-CN" sz="2400" b="1" dirty="0">
                <a:solidFill>
                  <a:schemeClr val="accent1"/>
                </a:solidFill>
                <a:latin typeface="+mn-ea"/>
                <a:ea typeface="+mn-ea"/>
              </a:rPr>
              <a:t>)</a:t>
            </a:r>
            <a:r>
              <a:rPr lang="zh-CN" altLang="en-US" sz="2400" b="1" dirty="0">
                <a:solidFill>
                  <a:schemeClr val="accent1"/>
                </a:solidFill>
                <a:latin typeface="+mn-ea"/>
                <a:ea typeface="+mn-ea"/>
              </a:rPr>
              <a:t>者，交纳</a:t>
            </a:r>
            <a:r>
              <a:rPr lang="en-US" altLang="zh-CN" sz="2400" b="1" dirty="0">
                <a:solidFill>
                  <a:schemeClr val="accent1"/>
                </a:solidFill>
                <a:latin typeface="+mn-ea"/>
                <a:ea typeface="+mn-ea"/>
              </a:rPr>
              <a:t>1</a:t>
            </a:r>
            <a:r>
              <a:rPr lang="zh-CN" altLang="en-US" sz="2400" b="1" dirty="0">
                <a:solidFill>
                  <a:schemeClr val="accent1"/>
                </a:solidFill>
                <a:latin typeface="+mn-ea"/>
                <a:ea typeface="+mn-ea"/>
              </a:rPr>
              <a:t>％；</a:t>
            </a:r>
            <a:r>
              <a:rPr lang="en-US" altLang="zh-CN" sz="2400" b="1" dirty="0">
                <a:solidFill>
                  <a:schemeClr val="accent1"/>
                </a:solidFill>
                <a:latin typeface="+mn-ea"/>
                <a:ea typeface="+mn-ea"/>
              </a:rPr>
              <a:t>5000</a:t>
            </a:r>
            <a:r>
              <a:rPr lang="zh-CN" altLang="en-US" sz="2400" b="1" dirty="0">
                <a:solidFill>
                  <a:schemeClr val="accent1"/>
                </a:solidFill>
                <a:latin typeface="+mn-ea"/>
                <a:ea typeface="+mn-ea"/>
              </a:rPr>
              <a:t>元以上至</a:t>
            </a:r>
            <a:r>
              <a:rPr lang="en-US" altLang="zh-CN" sz="2400" b="1" dirty="0">
                <a:solidFill>
                  <a:schemeClr val="accent1"/>
                </a:solidFill>
                <a:latin typeface="+mn-ea"/>
                <a:ea typeface="+mn-ea"/>
              </a:rPr>
              <a:t>10000</a:t>
            </a:r>
            <a:r>
              <a:rPr lang="zh-CN" altLang="en-US" sz="2400" b="1" dirty="0">
                <a:solidFill>
                  <a:schemeClr val="accent1"/>
                </a:solidFill>
                <a:latin typeface="+mn-ea"/>
                <a:ea typeface="+mn-ea"/>
              </a:rPr>
              <a:t>元</a:t>
            </a:r>
            <a:r>
              <a:rPr lang="en-US" altLang="zh-CN" sz="2400" b="1" dirty="0">
                <a:solidFill>
                  <a:schemeClr val="accent1"/>
                </a:solidFill>
                <a:latin typeface="+mn-ea"/>
                <a:ea typeface="+mn-ea"/>
              </a:rPr>
              <a:t>(</a:t>
            </a:r>
            <a:r>
              <a:rPr lang="zh-CN" altLang="en-US" sz="2400" b="1" dirty="0">
                <a:solidFill>
                  <a:schemeClr val="accent1"/>
                </a:solidFill>
                <a:latin typeface="+mn-ea"/>
                <a:ea typeface="+mn-ea"/>
              </a:rPr>
              <a:t>含</a:t>
            </a:r>
            <a:r>
              <a:rPr lang="en-US" altLang="zh-CN" sz="2400" b="1" dirty="0">
                <a:solidFill>
                  <a:schemeClr val="accent1"/>
                </a:solidFill>
                <a:latin typeface="+mn-ea"/>
                <a:ea typeface="+mn-ea"/>
              </a:rPr>
              <a:t>10000</a:t>
            </a:r>
            <a:r>
              <a:rPr lang="zh-CN" altLang="en-US" sz="2400" b="1" dirty="0">
                <a:solidFill>
                  <a:schemeClr val="accent1"/>
                </a:solidFill>
                <a:latin typeface="+mn-ea"/>
                <a:ea typeface="+mn-ea"/>
              </a:rPr>
              <a:t>元</a:t>
            </a:r>
            <a:r>
              <a:rPr lang="en-US" altLang="zh-CN" sz="2400" b="1" dirty="0">
                <a:solidFill>
                  <a:schemeClr val="accent1"/>
                </a:solidFill>
                <a:latin typeface="+mn-ea"/>
                <a:ea typeface="+mn-ea"/>
              </a:rPr>
              <a:t>)</a:t>
            </a:r>
            <a:r>
              <a:rPr lang="zh-CN" altLang="en-US" sz="2400" b="1" dirty="0">
                <a:solidFill>
                  <a:schemeClr val="accent1"/>
                </a:solidFill>
                <a:latin typeface="+mn-ea"/>
                <a:ea typeface="+mn-ea"/>
              </a:rPr>
              <a:t>者，交纳</a:t>
            </a:r>
            <a:r>
              <a:rPr lang="en-US" altLang="zh-CN" sz="2400" b="1" dirty="0">
                <a:solidFill>
                  <a:schemeClr val="accent1"/>
                </a:solidFill>
                <a:latin typeface="+mn-ea"/>
                <a:ea typeface="+mn-ea"/>
              </a:rPr>
              <a:t>1.5</a:t>
            </a:r>
            <a:r>
              <a:rPr lang="zh-CN" altLang="en-US" sz="2400" b="1" dirty="0">
                <a:solidFill>
                  <a:schemeClr val="accent1"/>
                </a:solidFill>
                <a:latin typeface="+mn-ea"/>
                <a:ea typeface="+mn-ea"/>
              </a:rPr>
              <a:t>％；</a:t>
            </a:r>
            <a:r>
              <a:rPr lang="en-US" altLang="zh-CN" sz="2400" b="1" dirty="0">
                <a:solidFill>
                  <a:schemeClr val="accent1"/>
                </a:solidFill>
                <a:latin typeface="+mn-ea"/>
                <a:ea typeface="+mn-ea"/>
              </a:rPr>
              <a:t>10000</a:t>
            </a:r>
            <a:r>
              <a:rPr lang="zh-CN" altLang="en-US" sz="2400" b="1" dirty="0">
                <a:solidFill>
                  <a:schemeClr val="accent1"/>
                </a:solidFill>
                <a:latin typeface="+mn-ea"/>
                <a:ea typeface="+mn-ea"/>
              </a:rPr>
              <a:t>元以上者，交纳</a:t>
            </a:r>
            <a:r>
              <a:rPr lang="en-US" altLang="zh-CN" sz="2400" b="1" dirty="0">
                <a:solidFill>
                  <a:schemeClr val="accent1"/>
                </a:solidFill>
                <a:latin typeface="+mn-ea"/>
                <a:ea typeface="+mn-ea"/>
              </a:rPr>
              <a:t>2</a:t>
            </a:r>
            <a:r>
              <a:rPr lang="zh-CN" altLang="en-US" sz="2400" b="1" dirty="0">
                <a:solidFill>
                  <a:schemeClr val="accent1"/>
                </a:solidFill>
                <a:latin typeface="+mn-ea"/>
                <a:ea typeface="+mn-ea"/>
              </a:rPr>
              <a:t>％。</a:t>
            </a:r>
            <a:endParaRPr lang="en-US" altLang="zh-CN" sz="2400" b="1" dirty="0">
              <a:solidFill>
                <a:schemeClr val="accent1"/>
              </a:solidFill>
              <a:latin typeface="+mn-ea"/>
              <a:ea typeface="+mn-ea"/>
            </a:endParaRPr>
          </a:p>
        </p:txBody>
      </p:sp>
      <p:pic>
        <p:nvPicPr>
          <p:cNvPr id="188429" name="Picture 2" descr="http://p2.so.qhimgs1.com/bdr/_240_/t01a41e33f2dde4006e.png"/>
          <p:cNvPicPr>
            <a:picLocks noChangeAspect="1" noChangeArrowheads="1"/>
          </p:cNvPicPr>
          <p:nvPr/>
        </p:nvPicPr>
        <p:blipFill>
          <a:blip r:embed="rId6"/>
          <a:srcRect/>
          <a:stretch>
            <a:fillRect/>
          </a:stretch>
        </p:blipFill>
        <p:spPr bwMode="auto">
          <a:xfrm>
            <a:off x="7205663" y="790575"/>
            <a:ext cx="4475162" cy="2525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3" nodeType="clickEffect">
                                  <p:stCondLst>
                                    <p:cond delay="0"/>
                                  </p:stCondLst>
                                  <p:iterate type="lt">
                                    <p:tmPct val="5000"/>
                                  </p:iterate>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p:bldP spid="18" grpId="1" bldLvl="0"/>
      <p:bldP spid="18" grpId="2" bldLvl="0"/>
      <p:bldP spid="18" grpId="3" bldLvl="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defRPr/>
            </a:pPr>
            <a:r>
              <a:rPr lang="zh-CN" altLang="en-US" sz="1100" dirty="0">
                <a:ea typeface="楷体" panose="02010609060101010101" pitchFamily="49" charset="-122"/>
              </a:rPr>
              <a:t> </a:t>
            </a:r>
            <a:endParaRPr lang="en-US" altLang="zh-CN" sz="1100" dirty="0">
              <a:ea typeface="楷体" panose="02010609060101010101" pitchFamily="49" charset="-122"/>
            </a:endParaRPr>
          </a:p>
        </p:txBody>
      </p:sp>
      <p:pic>
        <p:nvPicPr>
          <p:cNvPr id="118789" name="Picture 4" descr="C:\Documents and Settings\Administrator\桌面\图片\党1.png"/>
          <p:cNvPicPr>
            <a:picLocks noChangeAspect="1" noChangeArrowheads="1"/>
          </p:cNvPicPr>
          <p:nvPr/>
        </p:nvPicPr>
        <p:blipFill>
          <a:blip r:embed="rId5"/>
          <a:srcRect/>
          <a:stretch>
            <a:fillRect/>
          </a:stretch>
        </p:blipFill>
        <p:spPr bwMode="auto">
          <a:xfrm>
            <a:off x="0" y="0"/>
            <a:ext cx="1333500" cy="1236663"/>
          </a:xfrm>
          <a:prstGeom prst="rect">
            <a:avLst/>
          </a:prstGeom>
          <a:noFill/>
          <a:ln w="9525">
            <a:noFill/>
            <a:miter lim="800000"/>
            <a:headEnd/>
            <a:tailEnd/>
          </a:ln>
        </p:spPr>
      </p:pic>
      <p:sp>
        <p:nvSpPr>
          <p:cNvPr id="118790"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50AEBED1-619C-4A43-BECF-77F2EF6754B3}" type="slidenum">
              <a:rPr lang="zh-CN" altLang="en-US"/>
              <a:pPr>
                <a:defRPr/>
              </a:pPr>
              <a:t>7</a:t>
            </a:fld>
            <a:endParaRPr lang="zh-CN" altLang="en-US"/>
          </a:p>
        </p:txBody>
      </p:sp>
      <p:sp>
        <p:nvSpPr>
          <p:cNvPr id="118793" name="矩形 19"/>
          <p:cNvSpPr>
            <a:spLocks noChangeArrowheads="1"/>
          </p:cNvSpPr>
          <p:nvPr/>
        </p:nvSpPr>
        <p:spPr bwMode="auto">
          <a:xfrm>
            <a:off x="3119438" y="684213"/>
            <a:ext cx="3690937"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党支部设置</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第一节</a:t>
            </a:r>
            <a:endParaRPr lang="zh-CN" altLang="en-US" sz="2400" noProof="1">
              <a:latin typeface="楷体" panose="02010609060101010101" pitchFamily="49" charset="-122"/>
              <a:ea typeface="楷体" panose="02010609060101010101" pitchFamily="49" charset="-122"/>
              <a:sym typeface="+mn-ea"/>
            </a:endParaRPr>
          </a:p>
        </p:txBody>
      </p:sp>
      <p:sp>
        <p:nvSpPr>
          <p:cNvPr id="17" name="TextBox 16"/>
          <p:cNvSpPr txBox="1">
            <a:spLocks noChangeArrowheads="1"/>
          </p:cNvSpPr>
          <p:nvPr/>
        </p:nvSpPr>
        <p:spPr bwMode="auto">
          <a:xfrm>
            <a:off x="1204913" y="1828800"/>
            <a:ext cx="5878512" cy="830263"/>
          </a:xfrm>
          <a:prstGeom prst="rect">
            <a:avLst/>
          </a:prstGeom>
          <a:noFill/>
          <a:ln w="9525">
            <a:noFill/>
            <a:miter lim="800000"/>
            <a:headEnd/>
            <a:tailEnd/>
          </a:ln>
        </p:spPr>
        <p:txBody>
          <a:bodyPr>
            <a:spAutoFit/>
          </a:bodyPr>
          <a:lstStyle/>
          <a:p>
            <a:r>
              <a:rPr lang="en-US" altLang="zh-CN" sz="2400" b="1">
                <a:solidFill>
                  <a:srgbClr val="002060"/>
                </a:solidFill>
                <a:ea typeface="华文楷体"/>
                <a:cs typeface="华文楷体"/>
              </a:rPr>
              <a:t>         ③</a:t>
            </a:r>
            <a:r>
              <a:rPr lang="zh-CN" altLang="en-US" sz="2400">
                <a:latin typeface="Cambria" pitchFamily="18" charset="0"/>
                <a:ea typeface="华文楷体"/>
                <a:cs typeface="华文楷体"/>
              </a:rPr>
              <a:t>为期</a:t>
            </a:r>
            <a:r>
              <a:rPr lang="en-US" altLang="zh-CN" sz="2400">
                <a:solidFill>
                  <a:srgbClr val="FF0000"/>
                </a:solidFill>
                <a:latin typeface="华文彩云"/>
                <a:ea typeface="华文彩云"/>
                <a:cs typeface="华文彩云"/>
              </a:rPr>
              <a:t>6</a:t>
            </a:r>
            <a:r>
              <a:rPr lang="zh-CN" altLang="en-US" sz="2400">
                <a:solidFill>
                  <a:srgbClr val="FF0000"/>
                </a:solidFill>
                <a:latin typeface="华文彩云"/>
                <a:ea typeface="华文彩云"/>
                <a:cs typeface="华文彩云"/>
              </a:rPr>
              <a:t>个月以上</a:t>
            </a:r>
            <a:r>
              <a:rPr lang="zh-CN" altLang="en-US" sz="2400">
                <a:latin typeface="Cambria" pitchFamily="18" charset="0"/>
                <a:ea typeface="华文楷体"/>
                <a:cs typeface="华文楷体"/>
              </a:rPr>
              <a:t>的工程、工作项目等，符合条件的</a:t>
            </a:r>
            <a:r>
              <a:rPr lang="zh-CN" altLang="zh-CN" sz="2400">
                <a:latin typeface="Cambria" pitchFamily="18" charset="0"/>
                <a:ea typeface="华文楷体"/>
                <a:cs typeface="华文楷体"/>
              </a:rPr>
              <a:t>，应当成立党支部。</a:t>
            </a:r>
          </a:p>
        </p:txBody>
      </p:sp>
      <p:sp>
        <p:nvSpPr>
          <p:cNvPr id="15" name="TextBox 14"/>
          <p:cNvSpPr txBox="1">
            <a:spLocks noChangeArrowheads="1"/>
          </p:cNvSpPr>
          <p:nvPr/>
        </p:nvSpPr>
        <p:spPr bwMode="auto">
          <a:xfrm>
            <a:off x="1290638" y="3292475"/>
            <a:ext cx="5605462" cy="2308225"/>
          </a:xfrm>
          <a:prstGeom prst="rect">
            <a:avLst/>
          </a:prstGeom>
          <a:noFill/>
          <a:ln w="9525">
            <a:noFill/>
            <a:miter lim="800000"/>
            <a:headEnd/>
            <a:tailEnd/>
          </a:ln>
        </p:spPr>
        <p:txBody>
          <a:bodyPr>
            <a:spAutoFit/>
          </a:bodyPr>
          <a:lstStyle/>
          <a:p>
            <a:pPr algn="just"/>
            <a:r>
              <a:rPr lang="zh-CN" altLang="en-US" sz="2400" b="1">
                <a:solidFill>
                  <a:srgbClr val="002060"/>
                </a:solidFill>
                <a:ea typeface="华文楷体"/>
                <a:cs typeface="华文楷体"/>
                <a:sym typeface="Arial" charset="0"/>
              </a:rPr>
              <a:t>       ④</a:t>
            </a:r>
            <a:r>
              <a:rPr lang="zh-CN" altLang="en-US" sz="2400">
                <a:latin typeface="Cambria" pitchFamily="18" charset="0"/>
                <a:ea typeface="华文楷体"/>
                <a:cs typeface="华文楷体"/>
                <a:sym typeface="Arial" charset="0"/>
              </a:rPr>
              <a:t>流动党员较多，工作地或者居住地相对固定集中，应当由流出地党组织商流入地党组织，依托园区、商会、行业协会、驻外地办事机构等成立流动党员党支部</a:t>
            </a:r>
            <a:r>
              <a:rPr lang="zh-CN" altLang="en-US" sz="2400">
                <a:latin typeface="Cambria" pitchFamily="18" charset="0"/>
                <a:ea typeface="华文楷体"/>
                <a:cs typeface="华文楷体"/>
              </a:rPr>
              <a:t>。</a:t>
            </a:r>
            <a:endParaRPr lang="zh-CN" altLang="zh-CN" sz="2400">
              <a:latin typeface="Cambria" pitchFamily="18" charset="0"/>
              <a:ea typeface="华文楷体"/>
              <a:cs typeface="华文楷体"/>
            </a:endParaRPr>
          </a:p>
          <a:p>
            <a:endParaRPr lang="zh-CN" altLang="en-US" sz="2400" b="1">
              <a:solidFill>
                <a:srgbClr val="002060"/>
              </a:solidFill>
              <a:ea typeface="华文楷体"/>
              <a:cs typeface="华文楷体"/>
            </a:endParaRPr>
          </a:p>
        </p:txBody>
      </p:sp>
      <p:pic>
        <p:nvPicPr>
          <p:cNvPr id="118797" name="Picture 2" descr="https://p0.ssl.qhimgs1.com/bdr/_240_/t015c06112a8e365694.jpg"/>
          <p:cNvPicPr>
            <a:picLocks noChangeAspect="1" noChangeArrowheads="1"/>
          </p:cNvPicPr>
          <p:nvPr/>
        </p:nvPicPr>
        <p:blipFill>
          <a:blip r:embed="rId6"/>
          <a:srcRect/>
          <a:stretch>
            <a:fillRect/>
          </a:stretch>
        </p:blipFill>
        <p:spPr bwMode="auto">
          <a:xfrm>
            <a:off x="7396163" y="3195638"/>
            <a:ext cx="3962400"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Left)">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1"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3"/>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34"/>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89445" name="Picture 4" descr="C:\Documents and Settings\Administrator\桌面\图片\党1.png"/>
          <p:cNvPicPr>
            <a:picLocks noChangeAspect="1" noChangeArrowheads="1"/>
          </p:cNvPicPr>
          <p:nvPr/>
        </p:nvPicPr>
        <p:blipFill>
          <a:blip r:embed="rId5"/>
          <a:srcRect/>
          <a:stretch>
            <a:fillRect/>
          </a:stretch>
        </p:blipFill>
        <p:spPr bwMode="auto">
          <a:xfrm>
            <a:off x="0" y="0"/>
            <a:ext cx="1233488" cy="1144588"/>
          </a:xfrm>
          <a:prstGeom prst="rect">
            <a:avLst/>
          </a:prstGeom>
          <a:noFill/>
          <a:ln w="9525">
            <a:noFill/>
            <a:miter lim="800000"/>
            <a:headEnd/>
            <a:tailEnd/>
          </a:ln>
        </p:spPr>
      </p:pic>
      <p:sp>
        <p:nvSpPr>
          <p:cNvPr id="189446"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C1B70F24-FC02-4044-B52D-B413801F01CD}" type="slidenum">
              <a:rPr lang="zh-CN" altLang="en-US"/>
              <a:pPr>
                <a:defRPr/>
              </a:pPr>
              <a:t>70</a:t>
            </a:fld>
            <a:endParaRPr lang="zh-CN" altLang="en-US"/>
          </a:p>
        </p:txBody>
      </p:sp>
      <p:sp>
        <p:nvSpPr>
          <p:cNvPr id="189449" name="矩形 19"/>
          <p:cNvSpPr>
            <a:spLocks noChangeArrowheads="1"/>
          </p:cNvSpPr>
          <p:nvPr/>
        </p:nvSpPr>
        <p:spPr bwMode="auto">
          <a:xfrm>
            <a:off x="3119438" y="684213"/>
            <a:ext cx="3690937"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党费收缴的比例</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第一节</a:t>
            </a:r>
            <a:endParaRPr lang="zh-CN" altLang="en-US" sz="2400" noProof="1">
              <a:latin typeface="楷体" panose="02010609060101010101" pitchFamily="49" charset="-122"/>
              <a:ea typeface="楷体" panose="02010609060101010101" pitchFamily="49" charset="-122"/>
              <a:sym typeface="+mn-ea"/>
            </a:endParaRPr>
          </a:p>
        </p:txBody>
      </p:sp>
      <p:sp>
        <p:nvSpPr>
          <p:cNvPr id="189451"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onstantia" pitchFamily="18" charset="0"/>
              </a:rPr>
              <a:t>         </a:t>
            </a:r>
            <a:endParaRPr lang="zh-CN" altLang="en-US">
              <a:latin typeface="Constantia" pitchFamily="18" charset="0"/>
            </a:endParaRPr>
          </a:p>
        </p:txBody>
      </p:sp>
      <p:sp>
        <p:nvSpPr>
          <p:cNvPr id="18" name="Text Box 2"/>
          <p:cNvSpPr txBox="1">
            <a:spLocks noChangeArrowheads="1"/>
          </p:cNvSpPr>
          <p:nvPr/>
        </p:nvSpPr>
        <p:spPr bwMode="auto">
          <a:xfrm>
            <a:off x="1074738" y="2092325"/>
            <a:ext cx="5535612" cy="2954338"/>
          </a:xfrm>
          <a:prstGeom prst="rect">
            <a:avLst/>
          </a:prstGeom>
          <a:noFill/>
          <a:ln w="9525">
            <a:noFill/>
            <a:miter lim="800000"/>
          </a:ln>
        </p:spPr>
        <p:txBody>
          <a:bodyPr>
            <a:spAutoFit/>
          </a:bodyPr>
          <a:lstStyle/>
          <a:p>
            <a:pPr algn="just" fontAlgn="auto">
              <a:lnSpc>
                <a:spcPct val="150000"/>
              </a:lnSpc>
              <a:spcBef>
                <a:spcPts val="0"/>
              </a:spcBef>
              <a:spcAft>
                <a:spcPts val="0"/>
              </a:spcAft>
              <a:defRPr/>
            </a:pPr>
            <a:r>
              <a:rPr lang="en-US" altLang="zh-CN" sz="2800" b="1" dirty="0">
                <a:solidFill>
                  <a:schemeClr val="accent1"/>
                </a:solidFill>
                <a:latin typeface="+mn-ea"/>
                <a:ea typeface="+mn-ea"/>
              </a:rPr>
              <a:t>    </a:t>
            </a:r>
            <a:r>
              <a:rPr lang="en-US" altLang="zh-CN" sz="2400" b="1" dirty="0">
                <a:solidFill>
                  <a:schemeClr val="accent1"/>
                </a:solidFill>
                <a:latin typeface="+mn-ea"/>
                <a:ea typeface="+mn-ea"/>
              </a:rPr>
              <a:t>2.</a:t>
            </a:r>
            <a:r>
              <a:rPr lang="zh-CN" altLang="en-US" sz="2400" b="1" dirty="0">
                <a:solidFill>
                  <a:schemeClr val="accent1"/>
                </a:solidFill>
                <a:latin typeface="+mn-ea"/>
                <a:ea typeface="+mn-ea"/>
              </a:rPr>
              <a:t>离退休干部、职工中的党员，每月以基本离退休费或基本养老金为计算基数，</a:t>
            </a:r>
            <a:r>
              <a:rPr lang="en-US" altLang="zh-CN" sz="2400" b="1" dirty="0">
                <a:solidFill>
                  <a:schemeClr val="accent1"/>
                </a:solidFill>
                <a:latin typeface="+mn-ea"/>
                <a:ea typeface="+mn-ea"/>
              </a:rPr>
              <a:t>5000</a:t>
            </a:r>
            <a:r>
              <a:rPr lang="zh-CN" altLang="en-US" sz="2400" b="1" dirty="0">
                <a:solidFill>
                  <a:schemeClr val="accent1"/>
                </a:solidFill>
                <a:latin typeface="+mn-ea"/>
                <a:ea typeface="+mn-ea"/>
              </a:rPr>
              <a:t>元以下</a:t>
            </a:r>
            <a:r>
              <a:rPr lang="en-US" altLang="zh-CN" sz="2400" b="1" dirty="0">
                <a:solidFill>
                  <a:schemeClr val="accent1"/>
                </a:solidFill>
                <a:latin typeface="+mn-ea"/>
                <a:ea typeface="+mn-ea"/>
              </a:rPr>
              <a:t>(</a:t>
            </a:r>
            <a:r>
              <a:rPr lang="zh-CN" altLang="en-US" sz="2400" b="1" dirty="0">
                <a:solidFill>
                  <a:schemeClr val="accent1"/>
                </a:solidFill>
                <a:latin typeface="+mn-ea"/>
                <a:ea typeface="+mn-ea"/>
              </a:rPr>
              <a:t>含</a:t>
            </a:r>
            <a:r>
              <a:rPr lang="en-US" altLang="zh-CN" sz="2400" b="1" dirty="0">
                <a:solidFill>
                  <a:schemeClr val="accent1"/>
                </a:solidFill>
                <a:latin typeface="+mn-ea"/>
                <a:ea typeface="+mn-ea"/>
              </a:rPr>
              <a:t>5000</a:t>
            </a:r>
            <a:r>
              <a:rPr lang="zh-CN" altLang="en-US" sz="2400" b="1" dirty="0">
                <a:solidFill>
                  <a:schemeClr val="accent1"/>
                </a:solidFill>
                <a:latin typeface="+mn-ea"/>
                <a:ea typeface="+mn-ea"/>
              </a:rPr>
              <a:t>元</a:t>
            </a:r>
            <a:r>
              <a:rPr lang="en-US" altLang="zh-CN" sz="2400" b="1" dirty="0">
                <a:solidFill>
                  <a:schemeClr val="accent1"/>
                </a:solidFill>
                <a:latin typeface="+mn-ea"/>
                <a:ea typeface="+mn-ea"/>
              </a:rPr>
              <a:t>)</a:t>
            </a:r>
            <a:r>
              <a:rPr lang="zh-CN" altLang="en-US" sz="2400" b="1" dirty="0">
                <a:solidFill>
                  <a:schemeClr val="accent1"/>
                </a:solidFill>
                <a:latin typeface="+mn-ea"/>
                <a:ea typeface="+mn-ea"/>
              </a:rPr>
              <a:t>的按</a:t>
            </a:r>
            <a:r>
              <a:rPr lang="en-US" altLang="zh-CN" sz="2400" b="1" dirty="0">
                <a:solidFill>
                  <a:schemeClr val="accent1"/>
                </a:solidFill>
                <a:latin typeface="+mn-ea"/>
                <a:ea typeface="+mn-ea"/>
              </a:rPr>
              <a:t>0.5</a:t>
            </a:r>
            <a:r>
              <a:rPr lang="zh-CN" altLang="en-US" sz="2400" b="1" dirty="0">
                <a:solidFill>
                  <a:schemeClr val="accent1"/>
                </a:solidFill>
                <a:latin typeface="+mn-ea"/>
                <a:ea typeface="+mn-ea"/>
              </a:rPr>
              <a:t>％交纳党费，</a:t>
            </a:r>
            <a:r>
              <a:rPr lang="en-US" altLang="zh-CN" sz="2400" b="1" dirty="0">
                <a:solidFill>
                  <a:schemeClr val="accent1"/>
                </a:solidFill>
                <a:latin typeface="+mn-ea"/>
                <a:ea typeface="+mn-ea"/>
              </a:rPr>
              <a:t>5000</a:t>
            </a:r>
            <a:r>
              <a:rPr lang="zh-CN" altLang="en-US" sz="2400" b="1" dirty="0">
                <a:solidFill>
                  <a:schemeClr val="accent1"/>
                </a:solidFill>
                <a:latin typeface="+mn-ea"/>
                <a:ea typeface="+mn-ea"/>
              </a:rPr>
              <a:t>元以上的按</a:t>
            </a:r>
            <a:r>
              <a:rPr lang="en-US" altLang="zh-CN" sz="2400" b="1" dirty="0">
                <a:solidFill>
                  <a:schemeClr val="accent1"/>
                </a:solidFill>
                <a:latin typeface="+mn-ea"/>
                <a:ea typeface="+mn-ea"/>
              </a:rPr>
              <a:t>1</a:t>
            </a:r>
            <a:r>
              <a:rPr lang="zh-CN" altLang="en-US" sz="2400" b="1" dirty="0">
                <a:solidFill>
                  <a:schemeClr val="accent1"/>
                </a:solidFill>
                <a:latin typeface="+mn-ea"/>
                <a:ea typeface="+mn-ea"/>
              </a:rPr>
              <a:t>％交纳党费。</a:t>
            </a:r>
            <a:endParaRPr lang="en-US" altLang="zh-CN" sz="2400" b="1" dirty="0">
              <a:solidFill>
                <a:schemeClr val="accent1"/>
              </a:solidFill>
              <a:latin typeface="+mn-ea"/>
              <a:ea typeface="+mn-ea"/>
            </a:endParaRPr>
          </a:p>
        </p:txBody>
      </p:sp>
      <p:pic>
        <p:nvPicPr>
          <p:cNvPr id="189453" name="Picture 2" descr="http://p2.so.qhmsg.com/bdr/_240_/t0164e08b19c4d95b47.jpg"/>
          <p:cNvPicPr>
            <a:picLocks noChangeAspect="1" noChangeArrowheads="1"/>
          </p:cNvPicPr>
          <p:nvPr/>
        </p:nvPicPr>
        <p:blipFill>
          <a:blip r:embed="rId6"/>
          <a:srcRect/>
          <a:stretch>
            <a:fillRect/>
          </a:stretch>
        </p:blipFill>
        <p:spPr bwMode="auto">
          <a:xfrm>
            <a:off x="7504113" y="2141538"/>
            <a:ext cx="3656012" cy="271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3" nodeType="clickEffect">
                                  <p:stCondLst>
                                    <p:cond delay="0"/>
                                  </p:stCondLst>
                                  <p:iterate type="lt">
                                    <p:tmPct val="5000"/>
                                  </p:iterate>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p:bldP spid="18" grpId="1" bldLvl="0"/>
      <p:bldP spid="18" grpId="2" bldLvl="0"/>
      <p:bldP spid="18" grpId="3" bldLvl="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5"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3"/>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34"/>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90469" name="Picture 4" descr="C:\Documents and Settings\Administrator\桌面\图片\党1.png"/>
          <p:cNvPicPr>
            <a:picLocks noChangeAspect="1" noChangeArrowheads="1"/>
          </p:cNvPicPr>
          <p:nvPr/>
        </p:nvPicPr>
        <p:blipFill>
          <a:blip r:embed="rId5"/>
          <a:srcRect/>
          <a:stretch>
            <a:fillRect/>
          </a:stretch>
        </p:blipFill>
        <p:spPr bwMode="auto">
          <a:xfrm>
            <a:off x="0" y="0"/>
            <a:ext cx="1247775" cy="1157288"/>
          </a:xfrm>
          <a:prstGeom prst="rect">
            <a:avLst/>
          </a:prstGeom>
          <a:noFill/>
          <a:ln w="9525">
            <a:noFill/>
            <a:miter lim="800000"/>
            <a:headEnd/>
            <a:tailEnd/>
          </a:ln>
        </p:spPr>
      </p:pic>
      <p:sp>
        <p:nvSpPr>
          <p:cNvPr id="190470"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37D7EF91-CC1D-4831-9323-046BF9CEA026}" type="slidenum">
              <a:rPr lang="zh-CN" altLang="en-US"/>
              <a:pPr>
                <a:defRPr/>
              </a:pPr>
              <a:t>71</a:t>
            </a:fld>
            <a:endParaRPr lang="zh-CN" altLang="en-US"/>
          </a:p>
        </p:txBody>
      </p:sp>
      <p:sp>
        <p:nvSpPr>
          <p:cNvPr id="190473" name="矩形 19"/>
          <p:cNvSpPr>
            <a:spLocks noChangeArrowheads="1"/>
          </p:cNvSpPr>
          <p:nvPr/>
        </p:nvSpPr>
        <p:spPr bwMode="auto">
          <a:xfrm>
            <a:off x="3119438" y="684213"/>
            <a:ext cx="3690937"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党费收缴比例</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第一节</a:t>
            </a:r>
            <a:endParaRPr lang="zh-CN" altLang="en-US" sz="2400" noProof="1">
              <a:latin typeface="楷体" panose="02010609060101010101" pitchFamily="49" charset="-122"/>
              <a:ea typeface="楷体" panose="02010609060101010101" pitchFamily="49" charset="-122"/>
              <a:sym typeface="+mn-ea"/>
            </a:endParaRPr>
          </a:p>
        </p:txBody>
      </p:sp>
      <p:sp>
        <p:nvSpPr>
          <p:cNvPr id="190475"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onstantia" pitchFamily="18" charset="0"/>
              </a:rPr>
              <a:t>         </a:t>
            </a:r>
            <a:endParaRPr lang="zh-CN" altLang="en-US">
              <a:latin typeface="Constantia" pitchFamily="18" charset="0"/>
            </a:endParaRPr>
          </a:p>
        </p:txBody>
      </p:sp>
      <p:sp>
        <p:nvSpPr>
          <p:cNvPr id="18" name="Text Box 2"/>
          <p:cNvSpPr txBox="1">
            <a:spLocks noChangeArrowheads="1"/>
          </p:cNvSpPr>
          <p:nvPr/>
        </p:nvSpPr>
        <p:spPr bwMode="auto">
          <a:xfrm>
            <a:off x="968375" y="2017713"/>
            <a:ext cx="9209088" cy="3508375"/>
          </a:xfrm>
          <a:prstGeom prst="rect">
            <a:avLst/>
          </a:prstGeom>
          <a:noFill/>
          <a:ln w="9525">
            <a:noFill/>
            <a:miter lim="800000"/>
          </a:ln>
        </p:spPr>
        <p:txBody>
          <a:bodyPr>
            <a:spAutoFit/>
          </a:bodyPr>
          <a:lstStyle/>
          <a:p>
            <a:pPr marL="342900" indent="-342900" algn="just" eaLnBrk="0" fontAlgn="auto" hangingPunct="0">
              <a:lnSpc>
                <a:spcPct val="150000"/>
              </a:lnSpc>
              <a:spcBef>
                <a:spcPts val="0"/>
              </a:spcBef>
              <a:spcAft>
                <a:spcPts val="0"/>
              </a:spcAft>
              <a:buSzPct val="85000"/>
              <a:defRPr/>
            </a:pPr>
            <a:r>
              <a:rPr lang="en-US" altLang="zh-CN" sz="2400" b="1" dirty="0">
                <a:solidFill>
                  <a:schemeClr val="accent1"/>
                </a:solidFill>
                <a:latin typeface="+mn-ea"/>
                <a:ea typeface="+mn-ea"/>
              </a:rPr>
              <a:t>      3.</a:t>
            </a:r>
            <a:r>
              <a:rPr lang="zh-CN" altLang="en-US" sz="2400" b="1" dirty="0">
                <a:solidFill>
                  <a:schemeClr val="accent1"/>
                </a:solidFill>
                <a:latin typeface="+mn-ea"/>
                <a:ea typeface="+mn-ea"/>
              </a:rPr>
              <a:t>农民党员，每月交纳党费</a:t>
            </a:r>
            <a:r>
              <a:rPr lang="en-US" altLang="zh-CN" sz="2400" b="1" dirty="0">
                <a:solidFill>
                  <a:schemeClr val="accent1"/>
                </a:solidFill>
                <a:latin typeface="+mn-ea"/>
                <a:ea typeface="+mn-ea"/>
              </a:rPr>
              <a:t>0.2—1</a:t>
            </a:r>
            <a:r>
              <a:rPr lang="zh-CN" altLang="en-US" sz="2400" b="1" dirty="0">
                <a:solidFill>
                  <a:schemeClr val="accent1"/>
                </a:solidFill>
                <a:latin typeface="+mn-ea"/>
                <a:ea typeface="+mn-ea"/>
              </a:rPr>
              <a:t>元；学生党员、下岗失业党员、依靠抚恤或救济生活的党员，每月交纳党费</a:t>
            </a:r>
            <a:r>
              <a:rPr lang="en-US" altLang="zh-CN" sz="2400" b="1" dirty="0">
                <a:solidFill>
                  <a:schemeClr val="accent1"/>
                </a:solidFill>
                <a:latin typeface="+mn-ea"/>
                <a:ea typeface="+mn-ea"/>
              </a:rPr>
              <a:t>0.2</a:t>
            </a:r>
            <a:r>
              <a:rPr lang="zh-CN" altLang="en-US" sz="2400" b="1" dirty="0">
                <a:solidFill>
                  <a:schemeClr val="accent1"/>
                </a:solidFill>
                <a:latin typeface="+mn-ea"/>
                <a:ea typeface="+mn-ea"/>
              </a:rPr>
              <a:t>元。</a:t>
            </a:r>
            <a:endParaRPr lang="en-US" altLang="zh-CN" sz="2400" b="1" dirty="0">
              <a:solidFill>
                <a:schemeClr val="accent1"/>
              </a:solidFill>
              <a:latin typeface="+mn-ea"/>
              <a:ea typeface="+mn-ea"/>
            </a:endParaRPr>
          </a:p>
          <a:p>
            <a:pPr marL="342900" indent="-342900" algn="just" eaLnBrk="0" fontAlgn="auto" hangingPunct="0">
              <a:lnSpc>
                <a:spcPct val="150000"/>
              </a:lnSpc>
              <a:spcBef>
                <a:spcPts val="0"/>
              </a:spcBef>
              <a:spcAft>
                <a:spcPts val="0"/>
              </a:spcAft>
              <a:buSzPct val="85000"/>
              <a:defRPr/>
            </a:pPr>
            <a:r>
              <a:rPr lang="en-US" altLang="zh-CN" sz="2400" b="1" dirty="0">
                <a:solidFill>
                  <a:schemeClr val="accent1"/>
                </a:solidFill>
                <a:latin typeface="+mn-ea"/>
                <a:ea typeface="+mn-ea"/>
              </a:rPr>
              <a:t>      4.</a:t>
            </a:r>
            <a:r>
              <a:rPr lang="zh-CN" altLang="en-US" sz="2400" b="1" dirty="0">
                <a:solidFill>
                  <a:schemeClr val="accent1"/>
                </a:solidFill>
                <a:latin typeface="+mn-ea"/>
                <a:ea typeface="+mn-ea"/>
              </a:rPr>
              <a:t>党员一般应当向其正式组织关系所在的党支部交纳党费。持</a:t>
            </a:r>
            <a:r>
              <a:rPr lang="en-US" altLang="zh-CN" sz="2400" b="1" dirty="0">
                <a:solidFill>
                  <a:schemeClr val="accent1"/>
                </a:solidFill>
                <a:latin typeface="+mn-ea"/>
                <a:ea typeface="+mn-ea"/>
              </a:rPr>
              <a:t>《</a:t>
            </a:r>
            <a:r>
              <a:rPr lang="zh-CN" altLang="en-US" sz="2400" b="1" dirty="0">
                <a:solidFill>
                  <a:schemeClr val="accent1"/>
                </a:solidFill>
                <a:latin typeface="+mn-ea"/>
                <a:ea typeface="+mn-ea"/>
              </a:rPr>
              <a:t>流动党员活动证</a:t>
            </a:r>
            <a:r>
              <a:rPr lang="en-US" altLang="zh-CN" sz="2400" b="1" dirty="0">
                <a:solidFill>
                  <a:schemeClr val="accent1"/>
                </a:solidFill>
                <a:latin typeface="+mn-ea"/>
                <a:ea typeface="+mn-ea"/>
              </a:rPr>
              <a:t>》</a:t>
            </a:r>
            <a:r>
              <a:rPr lang="zh-CN" altLang="en-US" sz="2400" b="1" dirty="0">
                <a:solidFill>
                  <a:schemeClr val="accent1"/>
                </a:solidFill>
                <a:latin typeface="+mn-ea"/>
                <a:ea typeface="+mn-ea"/>
              </a:rPr>
              <a:t>的外出党员，外出期间可以持证向流入地党组织交纳党费。</a:t>
            </a:r>
            <a:endParaRPr lang="en-US" altLang="zh-CN" sz="2400" b="1" dirty="0">
              <a:solidFill>
                <a:schemeClr val="accent1"/>
              </a:solidFill>
              <a:latin typeface="+mn-ea"/>
              <a:ea typeface="+mn-ea"/>
            </a:endParaRPr>
          </a:p>
          <a:p>
            <a:pPr fontAlgn="auto">
              <a:lnSpc>
                <a:spcPct val="150000"/>
              </a:lnSpc>
              <a:spcBef>
                <a:spcPts val="0"/>
              </a:spcBef>
              <a:spcAft>
                <a:spcPts val="0"/>
              </a:spcAft>
              <a:defRPr/>
            </a:pPr>
            <a:r>
              <a:rPr lang="en-US" altLang="zh-CN" sz="2800" b="1" dirty="0">
                <a:solidFill>
                  <a:srgbClr val="0000FF"/>
                </a:solidFill>
                <a:latin typeface="+mn-ea"/>
                <a:ea typeface="+mn-ea"/>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3" nodeType="clickEffect">
                                  <p:stCondLst>
                                    <p:cond delay="0"/>
                                  </p:stCondLst>
                                  <p:iterate type="lt">
                                    <p:tmPct val="5000"/>
                                  </p:iterate>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p:bldP spid="18" grpId="1" bldLvl="0"/>
      <p:bldP spid="18" grpId="2" bldLvl="0"/>
      <p:bldP spid="18" grpId="3" bldLvl="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89"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3"/>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34"/>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91493" name="Picture 4" descr="C:\Documents and Settings\Administrator\桌面\图片\党1.png"/>
          <p:cNvPicPr>
            <a:picLocks noChangeAspect="1" noChangeArrowheads="1"/>
          </p:cNvPicPr>
          <p:nvPr/>
        </p:nvPicPr>
        <p:blipFill>
          <a:blip r:embed="rId5"/>
          <a:srcRect/>
          <a:stretch>
            <a:fillRect/>
          </a:stretch>
        </p:blipFill>
        <p:spPr bwMode="auto">
          <a:xfrm>
            <a:off x="0" y="0"/>
            <a:ext cx="1244600" cy="1154113"/>
          </a:xfrm>
          <a:prstGeom prst="rect">
            <a:avLst/>
          </a:prstGeom>
          <a:noFill/>
          <a:ln w="9525">
            <a:noFill/>
            <a:miter lim="800000"/>
            <a:headEnd/>
            <a:tailEnd/>
          </a:ln>
        </p:spPr>
      </p:pic>
      <p:sp>
        <p:nvSpPr>
          <p:cNvPr id="191494"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6DB9C48F-D94D-474C-9434-1991F40B6166}" type="slidenum">
              <a:rPr lang="zh-CN" altLang="en-US"/>
              <a:pPr>
                <a:defRPr/>
              </a:pPr>
              <a:t>72</a:t>
            </a:fld>
            <a:endParaRPr lang="zh-CN" altLang="en-US"/>
          </a:p>
        </p:txBody>
      </p:sp>
      <p:sp>
        <p:nvSpPr>
          <p:cNvPr id="191497" name="矩形 19"/>
          <p:cNvSpPr>
            <a:spLocks noChangeArrowheads="1"/>
          </p:cNvSpPr>
          <p:nvPr/>
        </p:nvSpPr>
        <p:spPr bwMode="auto">
          <a:xfrm>
            <a:off x="3119438" y="684213"/>
            <a:ext cx="3690937"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党费收缴的规定</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第二节</a:t>
            </a:r>
            <a:endParaRPr lang="zh-CN" altLang="en-US" sz="2400" noProof="1">
              <a:latin typeface="楷体" panose="02010609060101010101" pitchFamily="49" charset="-122"/>
              <a:ea typeface="楷体" panose="02010609060101010101" pitchFamily="49" charset="-122"/>
              <a:sym typeface="+mn-ea"/>
            </a:endParaRPr>
          </a:p>
        </p:txBody>
      </p:sp>
      <p:sp>
        <p:nvSpPr>
          <p:cNvPr id="191499"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onstantia" pitchFamily="18" charset="0"/>
              </a:rPr>
              <a:t>         </a:t>
            </a:r>
            <a:endParaRPr lang="zh-CN" altLang="en-US">
              <a:latin typeface="Constantia" pitchFamily="18" charset="0"/>
            </a:endParaRPr>
          </a:p>
        </p:txBody>
      </p:sp>
      <p:sp>
        <p:nvSpPr>
          <p:cNvPr id="18" name="Text Box 2"/>
          <p:cNvSpPr txBox="1">
            <a:spLocks noChangeArrowheads="1"/>
          </p:cNvSpPr>
          <p:nvPr/>
        </p:nvSpPr>
        <p:spPr bwMode="auto">
          <a:xfrm>
            <a:off x="989013" y="1995488"/>
            <a:ext cx="9209087" cy="1668462"/>
          </a:xfrm>
          <a:prstGeom prst="rect">
            <a:avLst/>
          </a:prstGeom>
          <a:noFill/>
          <a:ln w="9525">
            <a:noFill/>
            <a:miter lim="800000"/>
          </a:ln>
        </p:spPr>
        <p:txBody>
          <a:bodyPr>
            <a:spAutoFit/>
          </a:bodyPr>
          <a:lstStyle/>
          <a:p>
            <a:pPr marL="342900" indent="-342900" algn="just" eaLnBrk="0" fontAlgn="auto" hangingPunct="0">
              <a:lnSpc>
                <a:spcPct val="150000"/>
              </a:lnSpc>
              <a:spcBef>
                <a:spcPts val="0"/>
              </a:spcBef>
              <a:spcAft>
                <a:spcPts val="0"/>
              </a:spcAft>
              <a:buSzPct val="85000"/>
              <a:defRPr/>
            </a:pPr>
            <a:r>
              <a:rPr lang="en-US" altLang="zh-CN" sz="2400" b="1" dirty="0">
                <a:solidFill>
                  <a:schemeClr val="accent1"/>
                </a:solidFill>
                <a:latin typeface="+mn-ea"/>
                <a:ea typeface="+mn-ea"/>
              </a:rPr>
              <a:t>       1.</a:t>
            </a:r>
            <a:r>
              <a:rPr lang="zh-CN" altLang="en-US" sz="2400" b="1" dirty="0">
                <a:solidFill>
                  <a:schemeClr val="accent1"/>
                </a:solidFill>
                <a:latin typeface="+mn-ea"/>
                <a:ea typeface="+mn-ea"/>
              </a:rPr>
              <a:t>交纳党费确有困难的党员，经党支部研究，报上一级党委批准后，可以少交或免交。</a:t>
            </a:r>
            <a:endParaRPr lang="en-US" altLang="zh-CN" sz="2400" b="1" dirty="0">
              <a:solidFill>
                <a:schemeClr val="accent1"/>
              </a:solidFill>
              <a:latin typeface="+mn-ea"/>
              <a:ea typeface="+mn-ea"/>
            </a:endParaRPr>
          </a:p>
          <a:p>
            <a:pPr marL="342900" indent="-342900" algn="just" eaLnBrk="0" fontAlgn="auto" hangingPunct="0">
              <a:lnSpc>
                <a:spcPct val="150000"/>
              </a:lnSpc>
              <a:spcBef>
                <a:spcPts val="0"/>
              </a:spcBef>
              <a:spcAft>
                <a:spcPts val="0"/>
              </a:spcAft>
              <a:buSzPct val="85000"/>
              <a:defRPr/>
            </a:pPr>
            <a:r>
              <a:rPr lang="en-US" altLang="zh-CN" sz="2400" b="1" dirty="0">
                <a:solidFill>
                  <a:schemeClr val="accent1"/>
                </a:solidFill>
                <a:latin typeface="+mn-ea"/>
                <a:ea typeface="+mn-ea"/>
              </a:rPr>
              <a:t>       2.</a:t>
            </a:r>
            <a:r>
              <a:rPr lang="zh-CN" altLang="en-US" sz="2400" b="1" dirty="0">
                <a:solidFill>
                  <a:schemeClr val="accent1"/>
                </a:solidFill>
                <a:latin typeface="+mn-ea"/>
                <a:ea typeface="+mn-ea"/>
              </a:rPr>
              <a:t>预备党员从支部大会通过其为预备党员之日起交纳。</a:t>
            </a:r>
            <a:r>
              <a:rPr lang="en-US" altLang="zh-CN" sz="2400" b="1" dirty="0">
                <a:solidFill>
                  <a:schemeClr val="accent1"/>
                </a:solidFill>
                <a:latin typeface="+mn-ea"/>
                <a:ea typeface="+mn-ea"/>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3" nodeType="clickEffect">
                                  <p:stCondLst>
                                    <p:cond delay="0"/>
                                  </p:stCondLst>
                                  <p:iterate type="lt">
                                    <p:tmPct val="5000"/>
                                  </p:iterate>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p:bldP spid="18" grpId="1" bldLvl="0"/>
      <p:bldP spid="18" grpId="2" bldLvl="0"/>
      <p:bldP spid="18" grpId="3" bldLvl="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3"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3"/>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34"/>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92517" name="Picture 4" descr="C:\Documents and Settings\Administrator\桌面\图片\党1.png"/>
          <p:cNvPicPr>
            <a:picLocks noChangeAspect="1" noChangeArrowheads="1"/>
          </p:cNvPicPr>
          <p:nvPr/>
        </p:nvPicPr>
        <p:blipFill>
          <a:blip r:embed="rId5"/>
          <a:srcRect/>
          <a:stretch>
            <a:fillRect/>
          </a:stretch>
        </p:blipFill>
        <p:spPr bwMode="auto">
          <a:xfrm>
            <a:off x="0" y="0"/>
            <a:ext cx="1322388" cy="1225550"/>
          </a:xfrm>
          <a:prstGeom prst="rect">
            <a:avLst/>
          </a:prstGeom>
          <a:noFill/>
          <a:ln w="9525">
            <a:noFill/>
            <a:miter lim="800000"/>
            <a:headEnd/>
            <a:tailEnd/>
          </a:ln>
        </p:spPr>
      </p:pic>
      <p:sp>
        <p:nvSpPr>
          <p:cNvPr id="192518"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07255672-2FEC-46DC-A4E1-D5C6413A3938}" type="slidenum">
              <a:rPr lang="zh-CN" altLang="en-US"/>
              <a:pPr>
                <a:defRPr/>
              </a:pPr>
              <a:t>73</a:t>
            </a:fld>
            <a:endParaRPr lang="zh-CN" altLang="en-US"/>
          </a:p>
        </p:txBody>
      </p:sp>
      <p:sp>
        <p:nvSpPr>
          <p:cNvPr id="192521" name="矩形 19"/>
          <p:cNvSpPr>
            <a:spLocks noChangeArrowheads="1"/>
          </p:cNvSpPr>
          <p:nvPr/>
        </p:nvSpPr>
        <p:spPr bwMode="auto">
          <a:xfrm>
            <a:off x="3119438" y="684213"/>
            <a:ext cx="3690937"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党费收缴的规定</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第二节</a:t>
            </a:r>
            <a:endParaRPr lang="zh-CN" altLang="en-US" sz="2400" noProof="1">
              <a:latin typeface="楷体" panose="02010609060101010101" pitchFamily="49" charset="-122"/>
              <a:ea typeface="楷体" panose="02010609060101010101" pitchFamily="49" charset="-122"/>
              <a:sym typeface="+mn-ea"/>
            </a:endParaRPr>
          </a:p>
        </p:txBody>
      </p:sp>
      <p:sp>
        <p:nvSpPr>
          <p:cNvPr id="192523"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onstantia" pitchFamily="18" charset="0"/>
              </a:rPr>
              <a:t>         </a:t>
            </a:r>
            <a:endParaRPr lang="zh-CN" altLang="en-US">
              <a:latin typeface="Constantia" pitchFamily="18" charset="0"/>
            </a:endParaRPr>
          </a:p>
        </p:txBody>
      </p:sp>
      <p:sp>
        <p:nvSpPr>
          <p:cNvPr id="18" name="Text Box 2"/>
          <p:cNvSpPr txBox="1">
            <a:spLocks noChangeArrowheads="1"/>
          </p:cNvSpPr>
          <p:nvPr/>
        </p:nvSpPr>
        <p:spPr bwMode="auto">
          <a:xfrm>
            <a:off x="1366838" y="2513013"/>
            <a:ext cx="6972300" cy="2573337"/>
          </a:xfrm>
          <a:prstGeom prst="rect">
            <a:avLst/>
          </a:prstGeom>
          <a:noFill/>
          <a:ln w="9525">
            <a:noFill/>
            <a:miter lim="800000"/>
          </a:ln>
        </p:spPr>
        <p:txBody>
          <a:bodyPr>
            <a:spAutoFit/>
          </a:bodyPr>
          <a:lstStyle/>
          <a:p>
            <a:pPr marL="342900" indent="-342900" algn="just" eaLnBrk="0" fontAlgn="auto" hangingPunct="0">
              <a:lnSpc>
                <a:spcPct val="150000"/>
              </a:lnSpc>
              <a:spcBef>
                <a:spcPts val="0"/>
              </a:spcBef>
              <a:spcAft>
                <a:spcPts val="0"/>
              </a:spcAft>
              <a:buSzPct val="85000"/>
              <a:defRPr/>
            </a:pPr>
            <a:r>
              <a:rPr lang="en-US" altLang="zh-CN" sz="2800" b="1" dirty="0">
                <a:solidFill>
                  <a:schemeClr val="accent1"/>
                </a:solidFill>
                <a:latin typeface="+mn-ea"/>
                <a:ea typeface="+mn-ea"/>
              </a:rPr>
              <a:t>     </a:t>
            </a:r>
            <a:r>
              <a:rPr lang="zh-CN" altLang="en-US" sz="2800" b="1" dirty="0">
                <a:solidFill>
                  <a:srgbClr val="00B050"/>
                </a:solidFill>
                <a:latin typeface="方正舒体" pitchFamily="2" charset="-122"/>
                <a:ea typeface="方正舒体" pitchFamily="2" charset="-122"/>
              </a:rPr>
              <a:t>比如，小张同志</a:t>
            </a:r>
            <a:r>
              <a:rPr lang="en-US" altLang="zh-CN" sz="2800" b="1" dirty="0">
                <a:solidFill>
                  <a:srgbClr val="00B050"/>
                </a:solidFill>
                <a:latin typeface="方正舒体" pitchFamily="2" charset="-122"/>
                <a:ea typeface="方正舒体" pitchFamily="2" charset="-122"/>
              </a:rPr>
              <a:t>6</a:t>
            </a:r>
            <a:r>
              <a:rPr lang="zh-CN" altLang="en-US" sz="2800" b="1" dirty="0">
                <a:solidFill>
                  <a:srgbClr val="00B050"/>
                </a:solidFill>
                <a:latin typeface="方正舒体" pitchFamily="2" charset="-122"/>
                <a:ea typeface="方正舒体" pitchFamily="2" charset="-122"/>
              </a:rPr>
              <a:t>月份支部大会通过其入党，</a:t>
            </a:r>
            <a:r>
              <a:rPr lang="en-US" altLang="zh-CN" sz="2800" b="1" dirty="0">
                <a:solidFill>
                  <a:srgbClr val="00B050"/>
                </a:solidFill>
                <a:latin typeface="方正舒体" pitchFamily="2" charset="-122"/>
                <a:ea typeface="方正舒体" pitchFamily="2" charset="-122"/>
              </a:rPr>
              <a:t>8</a:t>
            </a:r>
            <a:r>
              <a:rPr lang="zh-CN" altLang="en-US" sz="2800" b="1" dirty="0">
                <a:solidFill>
                  <a:srgbClr val="00B050"/>
                </a:solidFill>
                <a:latin typeface="方正舒体" pitchFamily="2" charset="-122"/>
                <a:ea typeface="方正舒体" pitchFamily="2" charset="-122"/>
              </a:rPr>
              <a:t>月份上级党委批准其为预备党员，那么小张应从</a:t>
            </a:r>
            <a:r>
              <a:rPr lang="en-US" altLang="zh-CN" sz="2800" b="1" dirty="0">
                <a:solidFill>
                  <a:srgbClr val="00B050"/>
                </a:solidFill>
                <a:latin typeface="方正舒体" pitchFamily="2" charset="-122"/>
                <a:ea typeface="方正舒体" pitchFamily="2" charset="-122"/>
              </a:rPr>
              <a:t>8</a:t>
            </a:r>
            <a:r>
              <a:rPr lang="zh-CN" altLang="en-US" sz="2800" b="1" dirty="0">
                <a:solidFill>
                  <a:srgbClr val="00B050"/>
                </a:solidFill>
                <a:latin typeface="方正舒体" pitchFamily="2" charset="-122"/>
                <a:ea typeface="方正舒体" pitchFamily="2" charset="-122"/>
              </a:rPr>
              <a:t>月份开始交纳</a:t>
            </a:r>
            <a:r>
              <a:rPr lang="en-US" altLang="zh-CN" sz="2800" b="1" dirty="0">
                <a:solidFill>
                  <a:srgbClr val="00B050"/>
                </a:solidFill>
                <a:latin typeface="方正舒体" pitchFamily="2" charset="-122"/>
                <a:ea typeface="方正舒体" pitchFamily="2" charset="-122"/>
              </a:rPr>
              <a:t>6</a:t>
            </a:r>
            <a:r>
              <a:rPr lang="zh-CN" altLang="en-US" sz="2800" b="1" dirty="0">
                <a:solidFill>
                  <a:srgbClr val="00B050"/>
                </a:solidFill>
                <a:latin typeface="方正舒体" pitchFamily="2" charset="-122"/>
                <a:ea typeface="方正舒体" pitchFamily="2" charset="-122"/>
              </a:rPr>
              <a:t>、</a:t>
            </a:r>
            <a:r>
              <a:rPr lang="en-US" altLang="zh-CN" sz="2800" b="1" dirty="0">
                <a:solidFill>
                  <a:srgbClr val="00B050"/>
                </a:solidFill>
                <a:latin typeface="方正舒体" pitchFamily="2" charset="-122"/>
                <a:ea typeface="方正舒体" pitchFamily="2" charset="-122"/>
              </a:rPr>
              <a:t>7</a:t>
            </a:r>
            <a:r>
              <a:rPr lang="zh-CN" altLang="en-US" sz="2800" b="1" dirty="0">
                <a:solidFill>
                  <a:srgbClr val="00B050"/>
                </a:solidFill>
                <a:latin typeface="方正舒体" pitchFamily="2" charset="-122"/>
                <a:ea typeface="方正舒体" pitchFamily="2" charset="-122"/>
              </a:rPr>
              <a:t>、</a:t>
            </a:r>
            <a:r>
              <a:rPr lang="en-US" altLang="zh-CN" sz="2800" b="1" dirty="0">
                <a:solidFill>
                  <a:srgbClr val="00B050"/>
                </a:solidFill>
                <a:latin typeface="方正舒体" pitchFamily="2" charset="-122"/>
                <a:ea typeface="方正舒体" pitchFamily="2" charset="-122"/>
              </a:rPr>
              <a:t>8</a:t>
            </a:r>
            <a:r>
              <a:rPr lang="zh-CN" altLang="en-US" sz="2800" b="1" dirty="0">
                <a:solidFill>
                  <a:srgbClr val="00B050"/>
                </a:solidFill>
                <a:latin typeface="方正舒体" pitchFamily="2" charset="-122"/>
                <a:ea typeface="方正舒体" pitchFamily="2" charset="-122"/>
              </a:rPr>
              <a:t>三个月的党费。</a:t>
            </a:r>
            <a:r>
              <a:rPr lang="en-US" altLang="zh-CN" sz="2800" b="1" dirty="0">
                <a:solidFill>
                  <a:srgbClr val="00B050"/>
                </a:solidFill>
                <a:latin typeface="方正舒体" pitchFamily="2" charset="-122"/>
                <a:ea typeface="方正舒体" pitchFamily="2" charset="-122"/>
              </a:rPr>
              <a:t> </a:t>
            </a:r>
          </a:p>
        </p:txBody>
      </p:sp>
      <p:sp>
        <p:nvSpPr>
          <p:cNvPr id="14" name="椭圆形标注 13"/>
          <p:cNvSpPr/>
          <p:nvPr/>
        </p:nvSpPr>
        <p:spPr>
          <a:xfrm>
            <a:off x="8836025" y="1917700"/>
            <a:ext cx="1949450" cy="1860550"/>
          </a:xfrm>
          <a:prstGeom prst="wedgeEllipseCallout">
            <a:avLst>
              <a:gd name="adj1" fmla="val -59295"/>
              <a:gd name="adj2" fmla="val 3678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TextBox 14"/>
          <p:cNvSpPr txBox="1"/>
          <p:nvPr/>
        </p:nvSpPr>
        <p:spPr>
          <a:xfrm>
            <a:off x="9166225" y="2566988"/>
            <a:ext cx="1244600" cy="584200"/>
          </a:xfrm>
          <a:prstGeom prst="rect">
            <a:avLst/>
          </a:prstGeom>
          <a:noFill/>
        </p:spPr>
        <p:txBody>
          <a:bodyPr>
            <a:spAutoFit/>
          </a:bodyPr>
          <a:lstStyle/>
          <a:p>
            <a:pPr fontAlgn="auto">
              <a:spcBef>
                <a:spcPts val="0"/>
              </a:spcBef>
              <a:spcAft>
                <a:spcPts val="0"/>
              </a:spcAft>
              <a:defRPr/>
            </a:pPr>
            <a:r>
              <a:rPr lang="zh-CN" altLang="en-US" sz="3200" dirty="0">
                <a:solidFill>
                  <a:schemeClr val="bg1"/>
                </a:solidFill>
                <a:latin typeface="+mj-ea"/>
                <a:ea typeface="+mj-ea"/>
              </a:rPr>
              <a:t>案 例</a:t>
            </a:r>
            <a:endParaRPr lang="zh-CN" altLang="en-US" sz="3200" dirty="0">
              <a:solidFill>
                <a:schemeClr val="bg1"/>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3" nodeType="clickEffect">
                                  <p:stCondLst>
                                    <p:cond delay="0"/>
                                  </p:stCondLst>
                                  <p:iterate type="lt">
                                    <p:tmPct val="50000"/>
                                  </p:iterate>
                                  <p:childTnLst>
                                    <p:set>
                                      <p:cBhvr>
                                        <p:cTn id="11" dur="1" fill="hold">
                                          <p:stCondLst>
                                            <p:cond delay="0"/>
                                          </p:stCondLst>
                                        </p:cTn>
                                        <p:tgtEl>
                                          <p:spTgt spid="18"/>
                                        </p:tgtEl>
                                        <p:attrNameLst>
                                          <p:attrName>style.visibility</p:attrName>
                                        </p:attrNameLst>
                                      </p:cBhvr>
                                      <p:to>
                                        <p:strVal val="visible"/>
                                      </p:to>
                                    </p:set>
                                    <p:anim calcmode="discrete" valueType="clr">
                                      <p:cBhvr override="childStyle">
                                        <p:cTn id="12"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8"/>
                                        </p:tgtEl>
                                        <p:attrNameLst>
                                          <p:attrName>fillcolor</p:attrName>
                                        </p:attrNameLst>
                                      </p:cBhvr>
                                      <p:tavLst>
                                        <p:tav tm="0">
                                          <p:val>
                                            <p:clrVal>
                                              <a:schemeClr val="accent2"/>
                                            </p:clrVal>
                                          </p:val>
                                        </p:tav>
                                        <p:tav tm="50000">
                                          <p:val>
                                            <p:clrVal>
                                              <a:schemeClr val="hlink"/>
                                            </p:clrVal>
                                          </p:val>
                                        </p:tav>
                                      </p:tavLst>
                                    </p:anim>
                                    <p:set>
                                      <p:cBhvr>
                                        <p:cTn id="14" dur="8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p:bldP spid="18" grpId="1" bldLvl="0"/>
      <p:bldP spid="18" grpId="2" bldLvl="0"/>
      <p:bldP spid="18" grpId="3"/>
      <p:bldP spid="1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7"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3"/>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34"/>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93541" name="Picture 4" descr="C:\Documents and Settings\Administrator\桌面\图片\党1.png"/>
          <p:cNvPicPr>
            <a:picLocks noChangeAspect="1" noChangeArrowheads="1"/>
          </p:cNvPicPr>
          <p:nvPr/>
        </p:nvPicPr>
        <p:blipFill>
          <a:blip r:embed="rId5"/>
          <a:srcRect/>
          <a:stretch>
            <a:fillRect/>
          </a:stretch>
        </p:blipFill>
        <p:spPr bwMode="auto">
          <a:xfrm>
            <a:off x="0" y="0"/>
            <a:ext cx="1266825" cy="1174750"/>
          </a:xfrm>
          <a:prstGeom prst="rect">
            <a:avLst/>
          </a:prstGeom>
          <a:noFill/>
          <a:ln w="9525">
            <a:noFill/>
            <a:miter lim="800000"/>
            <a:headEnd/>
            <a:tailEnd/>
          </a:ln>
        </p:spPr>
      </p:pic>
      <p:sp>
        <p:nvSpPr>
          <p:cNvPr id="193542"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987D8F77-0120-434D-A4A7-311E74630EB8}" type="slidenum">
              <a:rPr lang="zh-CN" altLang="en-US"/>
              <a:pPr>
                <a:defRPr/>
              </a:pPr>
              <a:t>74</a:t>
            </a:fld>
            <a:endParaRPr lang="zh-CN" altLang="en-US"/>
          </a:p>
        </p:txBody>
      </p:sp>
      <p:sp>
        <p:nvSpPr>
          <p:cNvPr id="193545" name="矩形 19"/>
          <p:cNvSpPr>
            <a:spLocks noChangeArrowheads="1"/>
          </p:cNvSpPr>
          <p:nvPr/>
        </p:nvSpPr>
        <p:spPr bwMode="auto">
          <a:xfrm>
            <a:off x="3119438" y="684213"/>
            <a:ext cx="3690937"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党费收缴的规定</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第二节</a:t>
            </a:r>
            <a:endParaRPr lang="zh-CN" altLang="en-US" sz="2400" noProof="1">
              <a:latin typeface="楷体" panose="02010609060101010101" pitchFamily="49" charset="-122"/>
              <a:ea typeface="楷体" panose="02010609060101010101" pitchFamily="49" charset="-122"/>
              <a:sym typeface="+mn-ea"/>
            </a:endParaRPr>
          </a:p>
        </p:txBody>
      </p:sp>
      <p:sp>
        <p:nvSpPr>
          <p:cNvPr id="193547"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onstantia" pitchFamily="18" charset="0"/>
              </a:rPr>
              <a:t>         </a:t>
            </a:r>
            <a:endParaRPr lang="zh-CN" altLang="en-US">
              <a:latin typeface="Constantia" pitchFamily="18" charset="0"/>
            </a:endParaRPr>
          </a:p>
        </p:txBody>
      </p:sp>
      <p:sp>
        <p:nvSpPr>
          <p:cNvPr id="18" name="Text Box 2"/>
          <p:cNvSpPr txBox="1">
            <a:spLocks noChangeArrowheads="1"/>
          </p:cNvSpPr>
          <p:nvPr/>
        </p:nvSpPr>
        <p:spPr bwMode="auto">
          <a:xfrm>
            <a:off x="1582738" y="1501775"/>
            <a:ext cx="5754687" cy="3421063"/>
          </a:xfrm>
          <a:prstGeom prst="rect">
            <a:avLst/>
          </a:prstGeom>
          <a:noFill/>
          <a:ln w="9525">
            <a:noFill/>
            <a:miter lim="800000"/>
          </a:ln>
        </p:spPr>
        <p:txBody>
          <a:bodyPr>
            <a:spAutoFit/>
          </a:bodyPr>
          <a:lstStyle/>
          <a:p>
            <a:pPr algn="just" fontAlgn="auto">
              <a:lnSpc>
                <a:spcPct val="150000"/>
              </a:lnSpc>
              <a:spcBef>
                <a:spcPts val="0"/>
              </a:spcBef>
              <a:spcAft>
                <a:spcPts val="0"/>
              </a:spcAft>
              <a:defRPr/>
            </a:pPr>
            <a:r>
              <a:rPr lang="en-US" altLang="zh-CN" sz="2800" b="1" dirty="0">
                <a:solidFill>
                  <a:srgbClr val="0000FF"/>
                </a:solidFill>
                <a:latin typeface="+mn-ea"/>
                <a:ea typeface="+mn-ea"/>
              </a:rPr>
              <a:t>    </a:t>
            </a:r>
            <a:r>
              <a:rPr lang="en-US" altLang="zh-CN" sz="2400" b="1" dirty="0">
                <a:solidFill>
                  <a:schemeClr val="accent1"/>
                </a:solidFill>
                <a:latin typeface="+mn-ea"/>
                <a:ea typeface="+mn-ea"/>
              </a:rPr>
              <a:t>3.</a:t>
            </a:r>
            <a:r>
              <a:rPr lang="zh-CN" altLang="en-US" sz="2400" b="1" dirty="0">
                <a:solidFill>
                  <a:schemeClr val="accent1"/>
                </a:solidFill>
                <a:latin typeface="+mn-ea"/>
                <a:ea typeface="+mn-ea"/>
              </a:rPr>
              <a:t>党员应当增强党员意识，主动在每月</a:t>
            </a:r>
            <a:r>
              <a:rPr lang="en-US" altLang="zh-CN" sz="2400" b="1" dirty="0">
                <a:solidFill>
                  <a:schemeClr val="accent1"/>
                </a:solidFill>
                <a:latin typeface="+mn-ea"/>
                <a:ea typeface="+mn-ea"/>
              </a:rPr>
              <a:t>9</a:t>
            </a:r>
            <a:r>
              <a:rPr lang="zh-CN" altLang="en-US" sz="2400" b="1" dirty="0">
                <a:solidFill>
                  <a:schemeClr val="accent1"/>
                </a:solidFill>
                <a:latin typeface="+mn-ea"/>
                <a:ea typeface="+mn-ea"/>
              </a:rPr>
              <a:t>日按月交纳党费。遇到特殊情况，经党支部同意，可以每季度交纳一次党费，也可以委托其亲属或者其他党员代为交纳或者补交党费。补交党费的时间，一般不得超过</a:t>
            </a:r>
            <a:r>
              <a:rPr lang="en-US" altLang="zh-CN" sz="2400" b="1" dirty="0">
                <a:solidFill>
                  <a:schemeClr val="accent1"/>
                </a:solidFill>
                <a:latin typeface="+mn-ea"/>
                <a:ea typeface="+mn-ea"/>
              </a:rPr>
              <a:t>6</a:t>
            </a:r>
            <a:r>
              <a:rPr lang="zh-CN" altLang="en-US" sz="2400" b="1" dirty="0">
                <a:solidFill>
                  <a:schemeClr val="accent1"/>
                </a:solidFill>
                <a:latin typeface="+mn-ea"/>
                <a:ea typeface="+mn-ea"/>
              </a:rPr>
              <a:t>个月。</a:t>
            </a:r>
            <a:r>
              <a:rPr lang="en-US" altLang="zh-CN" sz="2400" b="1" dirty="0">
                <a:solidFill>
                  <a:srgbClr val="0000FF"/>
                </a:solidFill>
                <a:latin typeface="+mn-ea"/>
                <a:ea typeface="+mn-ea"/>
              </a:rPr>
              <a:t> </a:t>
            </a:r>
          </a:p>
        </p:txBody>
      </p:sp>
      <p:pic>
        <p:nvPicPr>
          <p:cNvPr id="193549" name="Picture 2" descr="http://p1.so.qhimgs1.com/bdr/_240_/t01d05bb4c647f43a91.jpg"/>
          <p:cNvPicPr>
            <a:picLocks noChangeAspect="1" noChangeArrowheads="1"/>
          </p:cNvPicPr>
          <p:nvPr/>
        </p:nvPicPr>
        <p:blipFill>
          <a:blip r:embed="rId6"/>
          <a:srcRect/>
          <a:stretch>
            <a:fillRect/>
          </a:stretch>
        </p:blipFill>
        <p:spPr bwMode="auto">
          <a:xfrm>
            <a:off x="7612063" y="3397250"/>
            <a:ext cx="4067175" cy="2530475"/>
          </a:xfrm>
          <a:prstGeom prst="rect">
            <a:avLst/>
          </a:prstGeom>
          <a:noFill/>
          <a:ln w="9525">
            <a:noFill/>
            <a:miter lim="800000"/>
            <a:headEnd/>
            <a:tailEnd/>
          </a:ln>
        </p:spPr>
      </p:pic>
      <p:sp>
        <p:nvSpPr>
          <p:cNvPr id="193550" name="TextBox 14"/>
          <p:cNvSpPr txBox="1">
            <a:spLocks noChangeArrowheads="1"/>
          </p:cNvSpPr>
          <p:nvPr/>
        </p:nvSpPr>
        <p:spPr bwMode="auto">
          <a:xfrm>
            <a:off x="7954963" y="1355725"/>
            <a:ext cx="3635375" cy="368300"/>
          </a:xfrm>
          <a:prstGeom prst="rect">
            <a:avLst/>
          </a:prstGeom>
          <a:noFill/>
          <a:ln w="9525">
            <a:noFill/>
            <a:miter lim="800000"/>
            <a:headEnd/>
            <a:tailEnd/>
          </a:ln>
        </p:spPr>
        <p:txBody>
          <a:bodyPr>
            <a:spAutoFit/>
          </a:bodyPr>
          <a:lstStyle/>
          <a:p>
            <a:endParaRPr lang="zh-CN" altLang="en-US">
              <a:latin typeface="Constantia" pitchFamily="18" charset="0"/>
            </a:endParaRPr>
          </a:p>
        </p:txBody>
      </p:sp>
      <p:sp>
        <p:nvSpPr>
          <p:cNvPr id="193551" name="TextBox 16"/>
          <p:cNvSpPr txBox="1">
            <a:spLocks noChangeArrowheads="1"/>
          </p:cNvSpPr>
          <p:nvPr/>
        </p:nvSpPr>
        <p:spPr bwMode="auto">
          <a:xfrm>
            <a:off x="3028950" y="4957763"/>
            <a:ext cx="3184525" cy="369887"/>
          </a:xfrm>
          <a:prstGeom prst="rect">
            <a:avLst/>
          </a:prstGeom>
          <a:noFill/>
          <a:ln w="9525">
            <a:noFill/>
            <a:miter lim="800000"/>
            <a:headEnd/>
            <a:tailEnd/>
          </a:ln>
        </p:spPr>
        <p:txBody>
          <a:bodyPr>
            <a:spAutoFit/>
          </a:bodyPr>
          <a:lstStyle/>
          <a:p>
            <a:r>
              <a:rPr lang="en-US" altLang="zh-CN">
                <a:latin typeface="Constantia" pitchFamily="18" charset="0"/>
              </a:rPr>
              <a:t>      </a:t>
            </a:r>
            <a:endParaRPr lang="zh-CN" altLang="en-US">
              <a:latin typeface="Constantia" pitchFamily="18" charset="0"/>
            </a:endParaRPr>
          </a:p>
        </p:txBody>
      </p:sp>
      <p:sp>
        <p:nvSpPr>
          <p:cNvPr id="19" name="椭圆形标注 18"/>
          <p:cNvSpPr/>
          <p:nvPr/>
        </p:nvSpPr>
        <p:spPr>
          <a:xfrm>
            <a:off x="8108950" y="1255713"/>
            <a:ext cx="3414713" cy="180657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TextBox 25"/>
          <p:cNvSpPr txBox="1">
            <a:spLocks noChangeArrowheads="1"/>
          </p:cNvSpPr>
          <p:nvPr/>
        </p:nvSpPr>
        <p:spPr bwMode="auto">
          <a:xfrm>
            <a:off x="8428038" y="1420813"/>
            <a:ext cx="2819400" cy="1570037"/>
          </a:xfrm>
          <a:prstGeom prst="rect">
            <a:avLst/>
          </a:prstGeom>
          <a:noFill/>
          <a:ln w="9525">
            <a:noFill/>
            <a:miter lim="800000"/>
            <a:headEnd/>
            <a:tailEnd/>
          </a:ln>
        </p:spPr>
        <p:txBody>
          <a:bodyPr>
            <a:spAutoFit/>
          </a:bodyPr>
          <a:lstStyle/>
          <a:p>
            <a:pPr algn="just"/>
            <a:r>
              <a:rPr lang="zh-CN" altLang="en-US" sz="2400">
                <a:solidFill>
                  <a:srgbClr val="C00000"/>
                </a:solidFill>
                <a:latin typeface="华文隶书"/>
                <a:ea typeface="华文隶书"/>
                <a:cs typeface="华文隶书"/>
              </a:rPr>
              <a:t>       </a:t>
            </a:r>
            <a:r>
              <a:rPr lang="zh-CN" altLang="en-US" sz="2400">
                <a:solidFill>
                  <a:srgbClr val="FFFF00"/>
                </a:solidFill>
                <a:latin typeface="华文隶书"/>
                <a:ea typeface="华文隶书"/>
                <a:cs typeface="华文隶书"/>
              </a:rPr>
              <a:t>对无正当理由，连续</a:t>
            </a:r>
            <a:r>
              <a:rPr lang="en-US" altLang="zh-CN" sz="2400">
                <a:solidFill>
                  <a:srgbClr val="FFFF00"/>
                </a:solidFill>
                <a:latin typeface="华文隶书"/>
                <a:ea typeface="华文隶书"/>
                <a:cs typeface="华文隶书"/>
              </a:rPr>
              <a:t>6</a:t>
            </a:r>
            <a:r>
              <a:rPr lang="zh-CN" altLang="en-US" sz="2400">
                <a:solidFill>
                  <a:srgbClr val="FFFF00"/>
                </a:solidFill>
                <a:latin typeface="华文隶书"/>
                <a:ea typeface="华文隶书"/>
                <a:cs typeface="华文隶书"/>
              </a:rPr>
              <a:t>个月不交纳党费的党员，按自行脱党处理。</a:t>
            </a:r>
            <a:endParaRPr lang="zh-CN" altLang="en-US" sz="2400">
              <a:solidFill>
                <a:srgbClr val="FFFF00"/>
              </a:solidFill>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3" nodeType="clickEffect">
                                  <p:stCondLst>
                                    <p:cond delay="0"/>
                                  </p:stCondLst>
                                  <p:iterate type="lt">
                                    <p:tmPct val="5000"/>
                                  </p:iterate>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slide(fromBottom)">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p:bldP spid="18" grpId="1" bldLvl="0"/>
      <p:bldP spid="18" grpId="2" bldLvl="0"/>
      <p:bldP spid="18" grpId="3" bldLvl="0"/>
      <p:bldP spid="2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1"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3"/>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34"/>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94565" name="Picture 4" descr="C:\Documents and Settings\Administrator\桌面\图片\党1.png"/>
          <p:cNvPicPr>
            <a:picLocks noChangeAspect="1" noChangeArrowheads="1"/>
          </p:cNvPicPr>
          <p:nvPr/>
        </p:nvPicPr>
        <p:blipFill>
          <a:blip r:embed="rId5"/>
          <a:srcRect/>
          <a:stretch>
            <a:fillRect/>
          </a:stretch>
        </p:blipFill>
        <p:spPr bwMode="auto">
          <a:xfrm>
            <a:off x="0" y="0"/>
            <a:ext cx="1322388" cy="1225550"/>
          </a:xfrm>
          <a:prstGeom prst="rect">
            <a:avLst/>
          </a:prstGeom>
          <a:noFill/>
          <a:ln w="9525">
            <a:noFill/>
            <a:miter lim="800000"/>
            <a:headEnd/>
            <a:tailEnd/>
          </a:ln>
        </p:spPr>
      </p:pic>
      <p:sp>
        <p:nvSpPr>
          <p:cNvPr id="194566"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7B8B635C-A96B-41A6-A952-E4ECB51B1528}" type="slidenum">
              <a:rPr lang="zh-CN" altLang="en-US"/>
              <a:pPr>
                <a:defRPr/>
              </a:pPr>
              <a:t>75</a:t>
            </a:fld>
            <a:endParaRPr lang="zh-CN" altLang="en-US"/>
          </a:p>
        </p:txBody>
      </p:sp>
      <p:sp>
        <p:nvSpPr>
          <p:cNvPr id="194569" name="矩形 19"/>
          <p:cNvSpPr>
            <a:spLocks noChangeArrowheads="1"/>
          </p:cNvSpPr>
          <p:nvPr/>
        </p:nvSpPr>
        <p:spPr bwMode="auto">
          <a:xfrm>
            <a:off x="3119438" y="684213"/>
            <a:ext cx="3690937"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党费收缴的规定</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第二节</a:t>
            </a:r>
            <a:endParaRPr lang="zh-CN" altLang="en-US" sz="2400" noProof="1">
              <a:latin typeface="楷体" panose="02010609060101010101" pitchFamily="49" charset="-122"/>
              <a:ea typeface="楷体" panose="02010609060101010101" pitchFamily="49" charset="-122"/>
              <a:sym typeface="+mn-ea"/>
            </a:endParaRPr>
          </a:p>
        </p:txBody>
      </p:sp>
      <p:sp>
        <p:nvSpPr>
          <p:cNvPr id="194571"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onstantia" pitchFamily="18" charset="0"/>
              </a:rPr>
              <a:t>         </a:t>
            </a:r>
            <a:endParaRPr lang="zh-CN" altLang="en-US">
              <a:latin typeface="Constantia" pitchFamily="18" charset="0"/>
            </a:endParaRPr>
          </a:p>
        </p:txBody>
      </p:sp>
      <p:sp>
        <p:nvSpPr>
          <p:cNvPr id="18" name="Text Box 2"/>
          <p:cNvSpPr txBox="1">
            <a:spLocks noChangeArrowheads="1"/>
          </p:cNvSpPr>
          <p:nvPr/>
        </p:nvSpPr>
        <p:spPr bwMode="auto">
          <a:xfrm>
            <a:off x="1020763" y="1452563"/>
            <a:ext cx="3217862" cy="4154487"/>
          </a:xfrm>
          <a:prstGeom prst="rect">
            <a:avLst/>
          </a:prstGeom>
          <a:noFill/>
          <a:ln w="9525">
            <a:noFill/>
            <a:miter lim="800000"/>
          </a:ln>
        </p:spPr>
        <p:txBody>
          <a:bodyPr>
            <a:spAutoFit/>
          </a:bodyPr>
          <a:lstStyle/>
          <a:p>
            <a:pPr algn="just" fontAlgn="auto">
              <a:lnSpc>
                <a:spcPct val="150000"/>
              </a:lnSpc>
              <a:spcBef>
                <a:spcPts val="0"/>
              </a:spcBef>
              <a:spcAft>
                <a:spcPts val="0"/>
              </a:spcAft>
              <a:defRPr/>
            </a:pPr>
            <a:r>
              <a:rPr lang="en-US" altLang="zh-CN" sz="2800" b="1" dirty="0">
                <a:solidFill>
                  <a:schemeClr val="accent1"/>
                </a:solidFill>
                <a:latin typeface="+mn-ea"/>
                <a:ea typeface="+mn-ea"/>
              </a:rPr>
              <a:t>    </a:t>
            </a:r>
            <a:r>
              <a:rPr lang="en-US" altLang="zh-CN" sz="2400" b="1" dirty="0">
                <a:solidFill>
                  <a:schemeClr val="accent1"/>
                </a:solidFill>
                <a:latin typeface="+mn-ea"/>
                <a:ea typeface="+mn-ea"/>
              </a:rPr>
              <a:t>4.</a:t>
            </a:r>
            <a:r>
              <a:rPr lang="en-US" altLang="zh-CN" sz="2400" dirty="0">
                <a:solidFill>
                  <a:schemeClr val="accent1"/>
                </a:solidFill>
                <a:latin typeface="+mn-lt"/>
                <a:ea typeface="+mn-ea"/>
              </a:rPr>
              <a:t> </a:t>
            </a:r>
            <a:r>
              <a:rPr lang="zh-CN" altLang="en-US" sz="2400" b="1" dirty="0">
                <a:solidFill>
                  <a:schemeClr val="accent1"/>
                </a:solidFill>
                <a:latin typeface="+mn-ea"/>
                <a:ea typeface="+mn-ea"/>
              </a:rPr>
              <a:t>党员自愿多交党费不限。自愿一次性多交纳</a:t>
            </a:r>
            <a:r>
              <a:rPr lang="en-US" altLang="zh-CN" sz="2400" b="1" dirty="0">
                <a:solidFill>
                  <a:schemeClr val="accent1"/>
                </a:solidFill>
                <a:latin typeface="+mn-ea"/>
                <a:ea typeface="+mn-ea"/>
              </a:rPr>
              <a:t>1000</a:t>
            </a:r>
            <a:r>
              <a:rPr lang="zh-CN" altLang="en-US" sz="2400" b="1" dirty="0">
                <a:solidFill>
                  <a:schemeClr val="accent1"/>
                </a:solidFill>
                <a:latin typeface="+mn-ea"/>
                <a:ea typeface="+mn-ea"/>
              </a:rPr>
              <a:t>元以上的党费，全部上交中央。中央组织部给本人出具收据。</a:t>
            </a:r>
          </a:p>
          <a:p>
            <a:pPr fontAlgn="auto">
              <a:lnSpc>
                <a:spcPct val="150000"/>
              </a:lnSpc>
              <a:spcBef>
                <a:spcPts val="0"/>
              </a:spcBef>
              <a:spcAft>
                <a:spcPts val="0"/>
              </a:spcAft>
              <a:defRPr/>
            </a:pPr>
            <a:r>
              <a:rPr lang="en-US" altLang="zh-CN" sz="2800" b="1" dirty="0">
                <a:solidFill>
                  <a:srgbClr val="0000FF"/>
                </a:solidFill>
                <a:latin typeface="+mn-ea"/>
                <a:ea typeface="+mn-ea"/>
              </a:rPr>
              <a:t> </a:t>
            </a:r>
          </a:p>
        </p:txBody>
      </p:sp>
      <p:pic>
        <p:nvPicPr>
          <p:cNvPr id="194573" name="Picture 2" descr="http://www.xydjw.gov.cn/uploadfile/201601/20160119084912655.jpg"/>
          <p:cNvPicPr>
            <a:picLocks noChangeAspect="1" noChangeArrowheads="1"/>
          </p:cNvPicPr>
          <p:nvPr/>
        </p:nvPicPr>
        <p:blipFill>
          <a:blip r:embed="rId6"/>
          <a:srcRect/>
          <a:stretch>
            <a:fillRect/>
          </a:stretch>
        </p:blipFill>
        <p:spPr bwMode="auto">
          <a:xfrm>
            <a:off x="4808538" y="1668463"/>
            <a:ext cx="6896100" cy="4286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3" nodeType="clickEffect">
                                  <p:stCondLst>
                                    <p:cond delay="0"/>
                                  </p:stCondLst>
                                  <p:iterate type="lt">
                                    <p:tmPct val="5000"/>
                                  </p:iterate>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p:bldP spid="18" grpId="1" bldLvl="0"/>
      <p:bldP spid="18" grpId="2" bldLvl="0"/>
      <p:bldP spid="18" grpId="3" bldLvl="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5"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3"/>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34"/>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folHlink"/>
                </a:solidFill>
                <a:latin typeface="Arial" panose="020B0604020202020204" pitchFamily="34" charset="0"/>
              </a:rPr>
              <a:t>。 </a:t>
            </a:r>
            <a:r>
              <a:rPr lang="en-US" dirty="0">
                <a:solidFill>
                  <a:schemeClr val="folHlink"/>
                </a:solidFill>
                <a:latin typeface="Arial" panose="020B0604020202020204" pitchFamily="34" charset="0"/>
              </a:rPr>
              <a:t> </a:t>
            </a:r>
            <a:endParaRPr lang="zh-CN" altLang="en-US" dirty="0">
              <a:solidFill>
                <a:schemeClr val="folHlink"/>
              </a:solidFill>
              <a:latin typeface="Arial" panose="020B0604020202020204" pitchFamily="34" charset="0"/>
            </a:endParaRPr>
          </a:p>
        </p:txBody>
      </p:sp>
      <p:pic>
        <p:nvPicPr>
          <p:cNvPr id="195589" name="Picture 4" descr="C:\Documents and Settings\Administrator\桌面\图片\党1.png"/>
          <p:cNvPicPr>
            <a:picLocks noChangeAspect="1" noChangeArrowheads="1"/>
          </p:cNvPicPr>
          <p:nvPr/>
        </p:nvPicPr>
        <p:blipFill>
          <a:blip r:embed="rId5"/>
          <a:srcRect/>
          <a:stretch>
            <a:fillRect/>
          </a:stretch>
        </p:blipFill>
        <p:spPr bwMode="auto">
          <a:xfrm>
            <a:off x="0" y="0"/>
            <a:ext cx="1277938" cy="1184275"/>
          </a:xfrm>
          <a:prstGeom prst="rect">
            <a:avLst/>
          </a:prstGeom>
          <a:noFill/>
          <a:ln w="9525">
            <a:noFill/>
            <a:miter lim="800000"/>
            <a:headEnd/>
            <a:tailEnd/>
          </a:ln>
        </p:spPr>
      </p:pic>
      <p:sp>
        <p:nvSpPr>
          <p:cNvPr id="195590"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A1267E7E-1A63-4C79-B1CE-D50B2EA57EBA}" type="slidenum">
              <a:rPr lang="zh-CN" altLang="en-US"/>
              <a:pPr>
                <a:defRPr/>
              </a:pPr>
              <a:t>76</a:t>
            </a:fld>
            <a:endParaRPr lang="zh-CN" altLang="en-US"/>
          </a:p>
        </p:txBody>
      </p:sp>
      <p:sp>
        <p:nvSpPr>
          <p:cNvPr id="195593" name="矩形 19"/>
          <p:cNvSpPr>
            <a:spLocks noChangeArrowheads="1"/>
          </p:cNvSpPr>
          <p:nvPr/>
        </p:nvSpPr>
        <p:spPr bwMode="auto">
          <a:xfrm>
            <a:off x="3119438" y="684213"/>
            <a:ext cx="3690937"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党费收缴的规定</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第二节</a:t>
            </a:r>
            <a:endParaRPr lang="zh-CN" altLang="en-US" sz="2400" noProof="1">
              <a:latin typeface="楷体" panose="02010609060101010101" pitchFamily="49" charset="-122"/>
              <a:ea typeface="楷体" panose="02010609060101010101" pitchFamily="49" charset="-122"/>
              <a:sym typeface="+mn-ea"/>
            </a:endParaRPr>
          </a:p>
        </p:txBody>
      </p:sp>
      <p:sp>
        <p:nvSpPr>
          <p:cNvPr id="195595" name="TextBox 24"/>
          <p:cNvSpPr txBox="1">
            <a:spLocks noChangeArrowheads="1"/>
          </p:cNvSpPr>
          <p:nvPr/>
        </p:nvSpPr>
        <p:spPr bwMode="auto">
          <a:xfrm>
            <a:off x="1162050" y="2173288"/>
            <a:ext cx="9682163" cy="522287"/>
          </a:xfrm>
          <a:prstGeom prst="rect">
            <a:avLst/>
          </a:prstGeom>
          <a:noFill/>
          <a:ln w="15875">
            <a:noFill/>
            <a:prstDash val="lgDash"/>
            <a:miter lim="800000"/>
            <a:headEnd/>
            <a:tailEnd/>
          </a:ln>
        </p:spPr>
        <p:txBody>
          <a:bodyPr>
            <a:spAutoFit/>
          </a:bodyPr>
          <a:lstStyle/>
          <a:p>
            <a:pPr algn="ctr"/>
            <a:r>
              <a:rPr lang="zh-CN" altLang="en-US" sz="2800">
                <a:latin typeface="Constantia" pitchFamily="18" charset="0"/>
              </a:rPr>
              <a:t>         </a:t>
            </a:r>
            <a:endParaRPr lang="zh-CN" altLang="en-US">
              <a:latin typeface="Constantia" pitchFamily="18" charset="0"/>
            </a:endParaRPr>
          </a:p>
        </p:txBody>
      </p:sp>
      <p:sp>
        <p:nvSpPr>
          <p:cNvPr id="18" name="Text Box 2"/>
          <p:cNvSpPr txBox="1">
            <a:spLocks noChangeArrowheads="1"/>
          </p:cNvSpPr>
          <p:nvPr/>
        </p:nvSpPr>
        <p:spPr bwMode="auto">
          <a:xfrm>
            <a:off x="1538288" y="1774825"/>
            <a:ext cx="9209087" cy="3600450"/>
          </a:xfrm>
          <a:prstGeom prst="rect">
            <a:avLst/>
          </a:prstGeom>
          <a:noFill/>
          <a:ln w="9525">
            <a:noFill/>
            <a:miter lim="800000"/>
          </a:ln>
        </p:spPr>
        <p:txBody>
          <a:bodyPr>
            <a:spAutoFit/>
          </a:bodyPr>
          <a:lstStyle/>
          <a:p>
            <a:pPr algn="just" fontAlgn="auto">
              <a:lnSpc>
                <a:spcPct val="150000"/>
              </a:lnSpc>
              <a:spcBef>
                <a:spcPts val="0"/>
              </a:spcBef>
              <a:spcAft>
                <a:spcPts val="0"/>
              </a:spcAft>
              <a:defRPr/>
            </a:pPr>
            <a:r>
              <a:rPr lang="en-US" altLang="zh-CN" sz="2800" b="1" dirty="0">
                <a:solidFill>
                  <a:srgbClr val="0000FF"/>
                </a:solidFill>
                <a:latin typeface="+mn-ea"/>
                <a:ea typeface="+mn-ea"/>
              </a:rPr>
              <a:t>    </a:t>
            </a:r>
            <a:r>
              <a:rPr lang="en-US" altLang="zh-CN" sz="2400" b="1" dirty="0">
                <a:solidFill>
                  <a:schemeClr val="accent1"/>
                </a:solidFill>
                <a:latin typeface="华文楷体" pitchFamily="2" charset="-122"/>
                <a:ea typeface="华文楷体" pitchFamily="2" charset="-122"/>
              </a:rPr>
              <a:t>5.</a:t>
            </a:r>
            <a:r>
              <a:rPr lang="zh-CN" altLang="zh-CN" sz="2400" b="1" dirty="0">
                <a:solidFill>
                  <a:schemeClr val="accent1"/>
                </a:solidFill>
                <a:latin typeface="华文楷体" pitchFamily="2" charset="-122"/>
                <a:ea typeface="华文楷体" pitchFamily="2" charset="-122"/>
              </a:rPr>
              <a:t>严格党员交纳</a:t>
            </a:r>
            <a:r>
              <a:rPr lang="en-US" altLang="zh-CN" sz="2400" b="1" dirty="0">
                <a:solidFill>
                  <a:schemeClr val="accent1"/>
                </a:solidFill>
                <a:latin typeface="华文楷体" pitchFamily="2" charset="-122"/>
                <a:ea typeface="华文楷体" pitchFamily="2" charset="-122"/>
              </a:rPr>
              <a:t>“</a:t>
            </a:r>
            <a:r>
              <a:rPr lang="zh-CN" altLang="zh-CN" sz="2400" b="1" dirty="0">
                <a:solidFill>
                  <a:schemeClr val="accent1"/>
                </a:solidFill>
                <a:latin typeface="华文楷体" pitchFamily="2" charset="-122"/>
                <a:ea typeface="华文楷体" pitchFamily="2" charset="-122"/>
              </a:rPr>
              <a:t>大额党费</a:t>
            </a:r>
            <a:r>
              <a:rPr lang="en-US" altLang="zh-CN" sz="2400" b="1" dirty="0">
                <a:solidFill>
                  <a:schemeClr val="accent1"/>
                </a:solidFill>
                <a:latin typeface="华文楷体" pitchFamily="2" charset="-122"/>
                <a:ea typeface="华文楷体" pitchFamily="2" charset="-122"/>
              </a:rPr>
              <a:t>”</a:t>
            </a:r>
            <a:r>
              <a:rPr lang="zh-CN" altLang="zh-CN" sz="2400" b="1" dirty="0">
                <a:solidFill>
                  <a:schemeClr val="accent1"/>
                </a:solidFill>
                <a:latin typeface="华文楷体" pitchFamily="2" charset="-122"/>
                <a:ea typeface="华文楷体" pitchFamily="2" charset="-122"/>
              </a:rPr>
              <a:t>事例报道</a:t>
            </a:r>
            <a:r>
              <a:rPr lang="zh-CN" altLang="en-US" sz="2400" b="1" dirty="0">
                <a:solidFill>
                  <a:schemeClr val="accent1"/>
                </a:solidFill>
                <a:latin typeface="华文楷体" pitchFamily="2" charset="-122"/>
                <a:ea typeface="华文楷体" pitchFamily="2" charset="-122"/>
              </a:rPr>
              <a:t>。</a:t>
            </a:r>
            <a:r>
              <a:rPr lang="zh-CN" altLang="zh-CN" sz="2400" b="1" dirty="0">
                <a:solidFill>
                  <a:schemeClr val="accent1"/>
                </a:solidFill>
                <a:latin typeface="华文楷体" pitchFamily="2" charset="-122"/>
                <a:ea typeface="华文楷体" pitchFamily="2" charset="-122"/>
              </a:rPr>
              <a:t>党员交纳</a:t>
            </a:r>
            <a:r>
              <a:rPr lang="en-US" altLang="zh-CN" sz="2400" b="1" dirty="0">
                <a:solidFill>
                  <a:schemeClr val="accent1"/>
                </a:solidFill>
                <a:latin typeface="华文楷体" pitchFamily="2" charset="-122"/>
                <a:ea typeface="华文楷体" pitchFamily="2" charset="-122"/>
              </a:rPr>
              <a:t>“</a:t>
            </a:r>
            <a:r>
              <a:rPr lang="zh-CN" altLang="zh-CN" sz="2400" b="1" dirty="0">
                <a:solidFill>
                  <a:schemeClr val="accent1"/>
                </a:solidFill>
                <a:latin typeface="华文楷体" pitchFamily="2" charset="-122"/>
                <a:ea typeface="华文楷体" pitchFamily="2" charset="-122"/>
              </a:rPr>
              <a:t>大额党费</a:t>
            </a:r>
            <a:r>
              <a:rPr lang="en-US" altLang="zh-CN" sz="2400" b="1" dirty="0">
                <a:solidFill>
                  <a:schemeClr val="accent1"/>
                </a:solidFill>
                <a:latin typeface="华文楷体" pitchFamily="2" charset="-122"/>
                <a:ea typeface="华文楷体" pitchFamily="2" charset="-122"/>
              </a:rPr>
              <a:t>”</a:t>
            </a:r>
            <a:r>
              <a:rPr lang="zh-CN" altLang="zh-CN" sz="2400" b="1" dirty="0">
                <a:solidFill>
                  <a:schemeClr val="accent1"/>
                </a:solidFill>
                <a:latin typeface="华文楷体" pitchFamily="2" charset="-122"/>
                <a:ea typeface="华文楷体" pitchFamily="2" charset="-122"/>
              </a:rPr>
              <a:t>事例一般不作报道，个别事迹特别感人需宣传的，要上报省委组织部，由省委组织部按程序报中组部组织一局同意后方可宣传，且不得出现</a:t>
            </a:r>
            <a:r>
              <a:rPr lang="en-US" altLang="zh-CN" sz="2400" b="1" dirty="0">
                <a:solidFill>
                  <a:schemeClr val="accent1"/>
                </a:solidFill>
                <a:latin typeface="华文楷体" pitchFamily="2" charset="-122"/>
                <a:ea typeface="华文楷体" pitchFamily="2" charset="-122"/>
              </a:rPr>
              <a:t>“</a:t>
            </a:r>
            <a:r>
              <a:rPr lang="zh-CN" altLang="zh-CN" sz="2400" b="1" dirty="0">
                <a:solidFill>
                  <a:schemeClr val="accent1"/>
                </a:solidFill>
                <a:latin typeface="华文楷体" pitchFamily="2" charset="-122"/>
                <a:ea typeface="华文楷体" pitchFamily="2" charset="-122"/>
              </a:rPr>
              <a:t>特殊党费</a:t>
            </a:r>
            <a:r>
              <a:rPr lang="en-US" altLang="zh-CN" sz="2400" b="1" dirty="0">
                <a:solidFill>
                  <a:schemeClr val="accent1"/>
                </a:solidFill>
                <a:latin typeface="华文楷体" pitchFamily="2" charset="-122"/>
                <a:ea typeface="华文楷体" pitchFamily="2" charset="-122"/>
              </a:rPr>
              <a:t>”</a:t>
            </a:r>
            <a:r>
              <a:rPr lang="zh-CN" altLang="zh-CN" sz="2400" b="1" dirty="0">
                <a:solidFill>
                  <a:schemeClr val="accent1"/>
                </a:solidFill>
                <a:latin typeface="华文楷体" pitchFamily="2" charset="-122"/>
                <a:ea typeface="华文楷体" pitchFamily="2" charset="-122"/>
              </a:rPr>
              <a:t>等不规范表述。对基层党组织使用</a:t>
            </a:r>
            <a:r>
              <a:rPr lang="en-US" altLang="zh-CN" sz="2400" b="1" dirty="0">
                <a:solidFill>
                  <a:schemeClr val="accent1"/>
                </a:solidFill>
                <a:latin typeface="华文楷体" pitchFamily="2" charset="-122"/>
                <a:ea typeface="华文楷体" pitchFamily="2" charset="-122"/>
              </a:rPr>
              <a:t>“</a:t>
            </a:r>
            <a:r>
              <a:rPr lang="zh-CN" altLang="zh-CN" sz="2400" b="1" dirty="0">
                <a:solidFill>
                  <a:schemeClr val="accent1"/>
                </a:solidFill>
                <a:latin typeface="华文楷体" pitchFamily="2" charset="-122"/>
                <a:ea typeface="华文楷体" pitchFamily="2" charset="-122"/>
              </a:rPr>
              <a:t>手机</a:t>
            </a:r>
            <a:r>
              <a:rPr lang="en-US" altLang="zh-CN" sz="2400" b="1" dirty="0">
                <a:solidFill>
                  <a:schemeClr val="accent1"/>
                </a:solidFill>
                <a:latin typeface="华文楷体" pitchFamily="2" charset="-122"/>
                <a:ea typeface="华文楷体" pitchFamily="2" charset="-122"/>
              </a:rPr>
              <a:t>APP</a:t>
            </a:r>
            <a:r>
              <a:rPr lang="zh-CN" altLang="zh-CN" sz="2400" b="1" dirty="0">
                <a:solidFill>
                  <a:schemeClr val="accent1"/>
                </a:solidFill>
                <a:latin typeface="华文楷体" pitchFamily="2" charset="-122"/>
                <a:ea typeface="华文楷体" pitchFamily="2" charset="-122"/>
              </a:rPr>
              <a:t>平台交纳党费</a:t>
            </a:r>
            <a:r>
              <a:rPr lang="en-US" altLang="zh-CN" sz="2400" b="1" dirty="0">
                <a:solidFill>
                  <a:schemeClr val="accent1"/>
                </a:solidFill>
                <a:latin typeface="华文楷体" pitchFamily="2" charset="-122"/>
                <a:ea typeface="华文楷体" pitchFamily="2" charset="-122"/>
              </a:rPr>
              <a:t>”“</a:t>
            </a:r>
            <a:r>
              <a:rPr lang="zh-CN" altLang="zh-CN" sz="2400" b="1" dirty="0">
                <a:solidFill>
                  <a:schemeClr val="accent1"/>
                </a:solidFill>
                <a:latin typeface="华文楷体" pitchFamily="2" charset="-122"/>
                <a:ea typeface="华文楷体" pitchFamily="2" charset="-122"/>
              </a:rPr>
              <a:t>党费通</a:t>
            </a:r>
            <a:r>
              <a:rPr lang="en-US" altLang="zh-CN" sz="2400" b="1" dirty="0">
                <a:solidFill>
                  <a:schemeClr val="accent1"/>
                </a:solidFill>
                <a:latin typeface="华文楷体" pitchFamily="2" charset="-122"/>
                <a:ea typeface="华文楷体" pitchFamily="2" charset="-122"/>
              </a:rPr>
              <a:t>”</a:t>
            </a:r>
            <a:r>
              <a:rPr lang="zh-CN" altLang="zh-CN" sz="2400" b="1" dirty="0">
                <a:solidFill>
                  <a:schemeClr val="accent1"/>
                </a:solidFill>
                <a:latin typeface="华文楷体" pitchFamily="2" charset="-122"/>
                <a:ea typeface="华文楷体" pitchFamily="2" charset="-122"/>
              </a:rPr>
              <a:t>系统等做法不宣传报道。</a:t>
            </a:r>
            <a:endParaRPr lang="zh-CN" altLang="en-US" sz="2400" b="1" dirty="0">
              <a:solidFill>
                <a:schemeClr val="accent1"/>
              </a:solidFill>
              <a:latin typeface="华文楷体" pitchFamily="2" charset="-122"/>
              <a:ea typeface="华文楷体" pitchFamily="2" charset="-122"/>
            </a:endParaRPr>
          </a:p>
          <a:p>
            <a:pPr fontAlgn="auto">
              <a:lnSpc>
                <a:spcPct val="150000"/>
              </a:lnSpc>
              <a:spcBef>
                <a:spcPts val="0"/>
              </a:spcBef>
              <a:spcAft>
                <a:spcPts val="0"/>
              </a:spcAft>
              <a:defRPr/>
            </a:pPr>
            <a:r>
              <a:rPr lang="en-US" altLang="zh-CN" sz="2800" b="1" dirty="0">
                <a:solidFill>
                  <a:srgbClr val="0000FF"/>
                </a:solidFill>
                <a:latin typeface="+mn-ea"/>
                <a:ea typeface="+mn-ea"/>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3" nodeType="clickEffect">
                                  <p:stCondLst>
                                    <p:cond delay="0"/>
                                  </p:stCondLst>
                                  <p:iterate type="lt">
                                    <p:tmPct val="5000"/>
                                  </p:iterate>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p:bldP spid="18" grpId="1" bldLvl="0"/>
      <p:bldP spid="18" grpId="2" bldLvl="0"/>
      <p:bldP spid="18" grpId="3" bldLvl="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967543" y="2132895"/>
            <a:ext cx="8795852" cy="1470025"/>
          </a:xfrm>
        </p:spPr>
        <p:txBody>
          <a:bodyPr/>
          <a:lstStyle/>
          <a:p>
            <a:pPr fontAlgn="auto">
              <a:spcAft>
                <a:spcPts val="0"/>
              </a:spcAft>
              <a:defRPr/>
            </a:pPr>
            <a:r>
              <a:rPr lang="zh-CN" altLang="en-US" sz="6600" smtClean="0">
                <a:solidFill>
                  <a:srgbClr val="0070C0"/>
                </a:solidFill>
                <a:latin typeface="华文隶书" pitchFamily="2" charset="-122"/>
                <a:ea typeface="华文隶书" pitchFamily="2" charset="-122"/>
                <a:cs typeface="+mj-cs"/>
              </a:rPr>
              <a:t>谢谢大家！</a:t>
            </a:r>
            <a:endParaRPr lang="zh-CN" altLang="en-US" sz="6600">
              <a:solidFill>
                <a:srgbClr val="0070C0"/>
              </a:solidFill>
              <a:latin typeface="华文隶书" pitchFamily="2" charset="-122"/>
              <a:ea typeface="华文隶书" pitchFamily="2" charset="-122"/>
              <a:cs typeface="+mj-cs"/>
            </a:endParaRPr>
          </a:p>
        </p:txBody>
      </p:sp>
      <p:pic>
        <p:nvPicPr>
          <p:cNvPr id="4" name="Picture 14" descr="C:\Users\PC\Desktop\zqq\201513_0005_-----1.png"/>
          <p:cNvPicPr>
            <a:picLocks noChangeAspect="1" noChangeArrowheads="1"/>
          </p:cNvPicPr>
          <p:nvPr/>
        </p:nvPicPr>
        <p:blipFill>
          <a:blip r:embed="rId2"/>
          <a:srcRect t="50754" r="77872"/>
          <a:stretch>
            <a:fillRect/>
          </a:stretch>
        </p:blipFill>
        <p:spPr bwMode="auto">
          <a:xfrm>
            <a:off x="0" y="2565400"/>
            <a:ext cx="1133475" cy="3222625"/>
          </a:xfrm>
          <a:prstGeom prst="rect">
            <a:avLst/>
          </a:prstGeom>
          <a:noFill/>
          <a:ln w="9525">
            <a:noFill/>
            <a:miter lim="800000"/>
            <a:headEnd/>
            <a:tailEnd/>
          </a:ln>
        </p:spPr>
      </p:pic>
      <p:pic>
        <p:nvPicPr>
          <p:cNvPr id="5" name="Picture 6" descr="C:\Users\PC\Desktop\zqq\20158_0011_7.png"/>
          <p:cNvPicPr>
            <a:picLocks noChangeAspect="1" noChangeArrowheads="1"/>
          </p:cNvPicPr>
          <p:nvPr/>
        </p:nvPicPr>
        <p:blipFill>
          <a:blip r:embed="rId3"/>
          <a:srcRect/>
          <a:stretch>
            <a:fillRect/>
          </a:stretch>
        </p:blipFill>
        <p:spPr bwMode="auto">
          <a:xfrm>
            <a:off x="8466138" y="3529013"/>
            <a:ext cx="3649662" cy="2828925"/>
          </a:xfrm>
          <a:prstGeom prst="rect">
            <a:avLst/>
          </a:prstGeom>
          <a:noFill/>
          <a:ln w="9525">
            <a:noFill/>
            <a:miter lim="800000"/>
            <a:headEnd/>
            <a:tailEnd/>
          </a:ln>
        </p:spPr>
      </p:pic>
      <p:pic>
        <p:nvPicPr>
          <p:cNvPr id="6" name="Picture 12" descr="C:\Users\PC\Desktop\zqq\201513_0002_20_0006_-----4.png"/>
          <p:cNvPicPr>
            <a:picLocks noChangeAspect="1" noChangeArrowheads="1"/>
          </p:cNvPicPr>
          <p:nvPr/>
        </p:nvPicPr>
        <p:blipFill>
          <a:blip r:embed="rId4"/>
          <a:srcRect/>
          <a:stretch>
            <a:fillRect/>
          </a:stretch>
        </p:blipFill>
        <p:spPr bwMode="auto">
          <a:xfrm>
            <a:off x="-4763" y="5589588"/>
            <a:ext cx="12196763" cy="1295400"/>
          </a:xfrm>
          <a:prstGeom prst="rect">
            <a:avLst/>
          </a:prstGeom>
          <a:noFill/>
          <a:ln w="9525">
            <a:noFill/>
            <a:miter lim="800000"/>
            <a:headEnd/>
            <a:tailEnd/>
          </a:ln>
        </p:spPr>
      </p:pic>
      <p:pic>
        <p:nvPicPr>
          <p:cNvPr id="7" name="Picture 2" descr="C:\Users\PC\Desktop\聚焦两会2.png"/>
          <p:cNvPicPr>
            <a:picLocks noChangeAspect="1" noChangeArrowheads="1"/>
          </p:cNvPicPr>
          <p:nvPr/>
        </p:nvPicPr>
        <p:blipFill>
          <a:blip r:embed="rId5"/>
          <a:srcRect/>
          <a:stretch>
            <a:fillRect/>
          </a:stretch>
        </p:blipFill>
        <p:spPr bwMode="auto">
          <a:xfrm>
            <a:off x="439738" y="392113"/>
            <a:ext cx="2424112" cy="1177925"/>
          </a:xfrm>
          <a:prstGeom prst="rect">
            <a:avLst/>
          </a:prstGeom>
          <a:noFill/>
          <a:ln w="9525">
            <a:noFill/>
            <a:miter lim="800000"/>
            <a:headEnd/>
            <a:tailEnd/>
          </a:ln>
        </p:spPr>
      </p:pic>
      <p:pic>
        <p:nvPicPr>
          <p:cNvPr id="9" name="Picture 13" descr="C:\Users\PC\Desktop\zqq\201513_0000_-----4.png"/>
          <p:cNvPicPr>
            <a:picLocks noChangeAspect="1" noChangeArrowheads="1"/>
          </p:cNvPicPr>
          <p:nvPr/>
        </p:nvPicPr>
        <p:blipFill>
          <a:blip r:embed="rId6"/>
          <a:srcRect/>
          <a:stretch>
            <a:fillRect/>
          </a:stretch>
        </p:blipFill>
        <p:spPr bwMode="auto">
          <a:xfrm>
            <a:off x="-11113" y="2786063"/>
            <a:ext cx="10564813" cy="36909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250" fill="hold"/>
                                        <p:tgtEl>
                                          <p:spTgt spid="7"/>
                                        </p:tgtEl>
                                        <p:attrNameLst>
                                          <p:attrName>ppt_w</p:attrName>
                                        </p:attrNameLst>
                                      </p:cBhvr>
                                      <p:tavLst>
                                        <p:tav tm="0">
                                          <p:val>
                                            <p:fltVal val="0"/>
                                          </p:val>
                                        </p:tav>
                                        <p:tav tm="100000">
                                          <p:val>
                                            <p:strVal val="#ppt_w"/>
                                          </p:val>
                                        </p:tav>
                                      </p:tavLst>
                                    </p:anim>
                                    <p:anim calcmode="lin" valueType="num">
                                      <p:cBhvr>
                                        <p:cTn id="27" dur="1250" fill="hold"/>
                                        <p:tgtEl>
                                          <p:spTgt spid="7"/>
                                        </p:tgtEl>
                                        <p:attrNameLst>
                                          <p:attrName>ppt_h</p:attrName>
                                        </p:attrNameLst>
                                      </p:cBhvr>
                                      <p:tavLst>
                                        <p:tav tm="0">
                                          <p:val>
                                            <p:fltVal val="0"/>
                                          </p:val>
                                        </p:tav>
                                        <p:tav tm="100000">
                                          <p:val>
                                            <p:strVal val="#ppt_h"/>
                                          </p:val>
                                        </p:tav>
                                      </p:tavLst>
                                    </p:anim>
                                    <p:animEffect transition="in" filter="fade">
                                      <p:cBhvr>
                                        <p:cTn id="28"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defRPr/>
            </a:pPr>
            <a:endParaRPr lang="en-US" altLang="zh-CN" sz="1100" dirty="0">
              <a:ea typeface="楷体" panose="02010609060101010101" pitchFamily="49" charset="-122"/>
            </a:endParaRPr>
          </a:p>
        </p:txBody>
      </p:sp>
      <p:pic>
        <p:nvPicPr>
          <p:cNvPr id="119813" name="Picture 4" descr="C:\Documents and Settings\Administrator\桌面\图片\党1.png"/>
          <p:cNvPicPr>
            <a:picLocks noChangeAspect="1" noChangeArrowheads="1"/>
          </p:cNvPicPr>
          <p:nvPr/>
        </p:nvPicPr>
        <p:blipFill>
          <a:blip r:embed="rId5"/>
          <a:srcRect/>
          <a:stretch>
            <a:fillRect/>
          </a:stretch>
        </p:blipFill>
        <p:spPr bwMode="auto">
          <a:xfrm>
            <a:off x="0" y="0"/>
            <a:ext cx="1333500" cy="1236663"/>
          </a:xfrm>
          <a:prstGeom prst="rect">
            <a:avLst/>
          </a:prstGeom>
          <a:noFill/>
          <a:ln w="9525">
            <a:noFill/>
            <a:miter lim="800000"/>
            <a:headEnd/>
            <a:tailEnd/>
          </a:ln>
        </p:spPr>
      </p:pic>
      <p:sp>
        <p:nvSpPr>
          <p:cNvPr id="119814"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5B3BA6CA-C163-4E33-81F9-EADFEAE9A083}" type="slidenum">
              <a:rPr lang="zh-CN" altLang="en-US"/>
              <a:pPr>
                <a:defRPr/>
              </a:pPr>
              <a:t>8</a:t>
            </a:fld>
            <a:endParaRPr lang="zh-CN" altLang="en-US"/>
          </a:p>
        </p:txBody>
      </p:sp>
      <p:sp>
        <p:nvSpPr>
          <p:cNvPr id="119817" name="矩形 19"/>
          <p:cNvSpPr>
            <a:spLocks noChangeArrowheads="1"/>
          </p:cNvSpPr>
          <p:nvPr/>
        </p:nvSpPr>
        <p:spPr bwMode="auto">
          <a:xfrm>
            <a:off x="3119438" y="684213"/>
            <a:ext cx="3690937"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党支部设置</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第一节</a:t>
            </a:r>
            <a:endParaRPr lang="zh-CN" altLang="en-US" sz="2400" noProof="1">
              <a:latin typeface="楷体" panose="02010609060101010101" pitchFamily="49" charset="-122"/>
              <a:ea typeface="楷体" panose="02010609060101010101" pitchFamily="49" charset="-122"/>
              <a:sym typeface="+mn-ea"/>
            </a:endParaRPr>
          </a:p>
        </p:txBody>
      </p:sp>
      <p:sp>
        <p:nvSpPr>
          <p:cNvPr id="18" name="横卷形 17"/>
          <p:cNvSpPr/>
          <p:nvPr/>
        </p:nvSpPr>
        <p:spPr>
          <a:xfrm>
            <a:off x="5087938" y="1754188"/>
            <a:ext cx="5992812" cy="37639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TextBox 18"/>
          <p:cNvSpPr txBox="1">
            <a:spLocks noChangeArrowheads="1"/>
          </p:cNvSpPr>
          <p:nvPr/>
        </p:nvSpPr>
        <p:spPr bwMode="auto">
          <a:xfrm>
            <a:off x="6572250" y="2581275"/>
            <a:ext cx="3808413" cy="2062163"/>
          </a:xfrm>
          <a:prstGeom prst="rect">
            <a:avLst/>
          </a:prstGeom>
          <a:noFill/>
          <a:ln w="9525">
            <a:noFill/>
            <a:miter lim="800000"/>
            <a:headEnd/>
            <a:tailEnd/>
          </a:ln>
        </p:spPr>
        <p:txBody>
          <a:bodyPr>
            <a:spAutoFit/>
          </a:bodyPr>
          <a:lstStyle/>
          <a:p>
            <a:r>
              <a:rPr lang="zh-CN" altLang="en-US" sz="2800">
                <a:solidFill>
                  <a:srgbClr val="FFFF00"/>
                </a:solidFill>
                <a:latin typeface="Cambria" pitchFamily="18" charset="0"/>
                <a:ea typeface="华文楷体"/>
                <a:cs typeface="华文楷体"/>
              </a:rPr>
              <a:t>         </a:t>
            </a:r>
            <a:r>
              <a:rPr lang="zh-CN" altLang="en-US" sz="3200">
                <a:solidFill>
                  <a:srgbClr val="FFFF00"/>
                </a:solidFill>
                <a:latin typeface="Cambria" pitchFamily="18" charset="0"/>
                <a:ea typeface="华文楷体"/>
                <a:cs typeface="华文楷体"/>
              </a:rPr>
              <a:t>根据工作需要，上级党委可以直接作出在基层单位成立党支部的决定。</a:t>
            </a:r>
          </a:p>
        </p:txBody>
      </p:sp>
      <p:pic>
        <p:nvPicPr>
          <p:cNvPr id="119821" name="Picture 2" descr="http://p0.so.qhimgs1.com/bdr/_240_/t015fc7f4fa17298694.png"/>
          <p:cNvPicPr>
            <a:picLocks noChangeAspect="1" noChangeArrowheads="1"/>
          </p:cNvPicPr>
          <p:nvPr/>
        </p:nvPicPr>
        <p:blipFill>
          <a:blip r:embed="rId6"/>
          <a:srcRect/>
          <a:stretch>
            <a:fillRect/>
          </a:stretch>
        </p:blipFill>
        <p:spPr bwMode="auto">
          <a:xfrm>
            <a:off x="1047750" y="2001838"/>
            <a:ext cx="2071688" cy="2070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9"/>
                                        </p:tgtEl>
                                        <p:attrNameLst>
                                          <p:attrName>style.visibility</p:attrName>
                                        </p:attrNameLst>
                                      </p:cBhvr>
                                      <p:to>
                                        <p:strVal val="visible"/>
                                      </p:to>
                                    </p:set>
                                    <p:anim calcmode="discrete" valueType="clr">
                                      <p:cBhvr override="childStyle">
                                        <p:cTn id="12"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9"/>
                                        </p:tgtEl>
                                        <p:attrNameLst>
                                          <p:attrName>fillcolor</p:attrName>
                                        </p:attrNameLst>
                                      </p:cBhvr>
                                      <p:tavLst>
                                        <p:tav tm="0">
                                          <p:val>
                                            <p:clrVal>
                                              <a:schemeClr val="accent2"/>
                                            </p:clrVal>
                                          </p:val>
                                        </p:tav>
                                        <p:tav tm="50000">
                                          <p:val>
                                            <p:clrVal>
                                              <a:schemeClr val="hlink"/>
                                            </p:clrVal>
                                          </p:val>
                                        </p:tav>
                                      </p:tavLst>
                                    </p:anim>
                                    <p:set>
                                      <p:cBhvr>
                                        <p:cTn id="14" dur="80"/>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2" descr="C:\Documents and Settings\Administrator\桌面\图片\党2.png"/>
          <p:cNvPicPr>
            <a:picLocks noChangeAspect="1" noChangeArrowheads="1"/>
          </p:cNvPicPr>
          <p:nvPr/>
        </p:nvPicPr>
        <p:blipFill>
          <a:blip r:embed="rId2"/>
          <a:srcRect b="13477"/>
          <a:stretch>
            <a:fillRect/>
          </a:stretch>
        </p:blipFill>
        <p:spPr bwMode="auto">
          <a:xfrm>
            <a:off x="0" y="0"/>
            <a:ext cx="12192000" cy="6589713"/>
          </a:xfrm>
          <a:prstGeom prst="rect">
            <a:avLst/>
          </a:prstGeom>
          <a:noFill/>
          <a:ln w="9525">
            <a:noFill/>
            <a:miter lim="800000"/>
            <a:headEnd/>
            <a:tailEnd/>
          </a:ln>
        </p:spPr>
      </p:pic>
      <p:pic>
        <p:nvPicPr>
          <p:cNvPr id="23" name="Picture 5"/>
          <p:cNvPicPr>
            <a:picLocks noChangeAspect="1" noChangeArrowheads="1"/>
          </p:cNvPicPr>
          <p:nvPr/>
        </p:nvPicPr>
        <p:blipFill rotWithShape="1">
          <a:blip r:embed="rId3" cstate="print">
            <a:duotone>
              <a:schemeClr val="accent1">
                <a:shade val="45000"/>
                <a:satMod val="135000"/>
              </a:schemeClr>
              <a:prstClr val="white"/>
            </a:duotone>
          </a:blip>
          <a:srcRect l="64861" b="64227"/>
          <a:stretch>
            <a:fillRect/>
          </a:stretch>
        </p:blipFill>
        <p:spPr bwMode="auto">
          <a:xfrm>
            <a:off x="7863383" y="231086"/>
            <a:ext cx="3213100" cy="2043315"/>
          </a:xfrm>
          <a:prstGeom prst="rect">
            <a:avLst/>
          </a:prstGeom>
          <a:noFill/>
        </p:spPr>
      </p:pic>
      <p:pic>
        <p:nvPicPr>
          <p:cNvPr id="24" name="Picture 7"/>
          <p:cNvPicPr>
            <a:picLocks noChangeAspect="1" noChangeArrowheads="1"/>
          </p:cNvPicPr>
          <p:nvPr/>
        </p:nvPicPr>
        <p:blipFill rotWithShape="1">
          <a:blip r:embed="rId4" cstate="print">
            <a:duotone>
              <a:schemeClr val="accent1">
                <a:shade val="45000"/>
                <a:satMod val="135000"/>
              </a:schemeClr>
              <a:prstClr val="white"/>
            </a:duotone>
          </a:blip>
          <a:srcRect l="81499" t="30924" b="47304"/>
          <a:stretch>
            <a:fillRect/>
          </a:stretch>
        </p:blipFill>
        <p:spPr bwMode="auto">
          <a:xfrm>
            <a:off x="10079239" y="1701642"/>
            <a:ext cx="1691684" cy="1243581"/>
          </a:xfrm>
          <a:prstGeom prst="rect">
            <a:avLst/>
          </a:prstGeom>
          <a:noFill/>
        </p:spPr>
      </p:pic>
      <p:sp>
        <p:nvSpPr>
          <p:cNvPr id="21" name="矩形 20"/>
          <p:cNvSpPr/>
          <p:nvPr/>
        </p:nvSpPr>
        <p:spPr>
          <a:xfrm>
            <a:off x="0" y="0"/>
            <a:ext cx="12192000" cy="6858000"/>
          </a:xfrm>
          <a:prstGeom prst="rect">
            <a:avLst/>
          </a:prstGeom>
          <a:solidFill>
            <a:schemeClr val="bg1">
              <a:alpha val="7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defRPr/>
            </a:pPr>
            <a:endParaRPr lang="en-US" altLang="zh-CN" sz="1100" dirty="0">
              <a:ea typeface="楷体" panose="02010609060101010101" pitchFamily="49" charset="-122"/>
            </a:endParaRPr>
          </a:p>
        </p:txBody>
      </p:sp>
      <p:pic>
        <p:nvPicPr>
          <p:cNvPr id="120837" name="Picture 4" descr="C:\Documents and Settings\Administrator\桌面\图片\党1.png"/>
          <p:cNvPicPr>
            <a:picLocks noChangeAspect="1" noChangeArrowheads="1"/>
          </p:cNvPicPr>
          <p:nvPr/>
        </p:nvPicPr>
        <p:blipFill>
          <a:blip r:embed="rId5"/>
          <a:srcRect/>
          <a:stretch>
            <a:fillRect/>
          </a:stretch>
        </p:blipFill>
        <p:spPr bwMode="auto">
          <a:xfrm>
            <a:off x="0" y="0"/>
            <a:ext cx="1311275" cy="1216025"/>
          </a:xfrm>
          <a:prstGeom prst="rect">
            <a:avLst/>
          </a:prstGeom>
          <a:noFill/>
          <a:ln w="9525">
            <a:noFill/>
            <a:miter lim="800000"/>
            <a:headEnd/>
            <a:tailEnd/>
          </a:ln>
        </p:spPr>
      </p:pic>
      <p:sp>
        <p:nvSpPr>
          <p:cNvPr id="120838" name="Line 96"/>
          <p:cNvSpPr>
            <a:spLocks noChangeShapeType="1"/>
          </p:cNvSpPr>
          <p:nvPr/>
        </p:nvSpPr>
        <p:spPr bwMode="auto">
          <a:xfrm>
            <a:off x="1139825" y="1201738"/>
            <a:ext cx="5195888" cy="46037"/>
          </a:xfrm>
          <a:prstGeom prst="line">
            <a:avLst/>
          </a:prstGeom>
          <a:noFill/>
          <a:ln w="38100">
            <a:solidFill>
              <a:srgbClr val="EA0000"/>
            </a:solidFill>
            <a:round/>
            <a:headEnd/>
            <a:tailEnd type="oval" w="med" len="med"/>
          </a:ln>
        </p:spPr>
        <p:txBody>
          <a:bodyPr/>
          <a:lstStyle/>
          <a:p>
            <a:endParaRPr lang="zh-CN" altLang="en-US"/>
          </a:p>
        </p:txBody>
      </p:sp>
      <p:sp>
        <p:nvSpPr>
          <p:cNvPr id="16" name="圆角矩形 15"/>
          <p:cNvSpPr/>
          <p:nvPr/>
        </p:nvSpPr>
        <p:spPr>
          <a:xfrm>
            <a:off x="0" y="6397625"/>
            <a:ext cx="12192000" cy="460375"/>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mn-ea"/>
            </a:endParaRPr>
          </a:p>
        </p:txBody>
      </p:sp>
      <p:sp>
        <p:nvSpPr>
          <p:cNvPr id="30738" name="灯片编号占位符 2"/>
          <p:cNvSpPr>
            <a:spLocks noGrp="1" noChangeArrowheads="1"/>
          </p:cNvSpPr>
          <p:nvPr>
            <p:ph type="sldNum" sz="quarter" idx="12"/>
          </p:nvPr>
        </p:nvSpPr>
        <p:spPr bwMode="auto">
          <a:ln>
            <a:miter lim="800000"/>
          </a:ln>
        </p:spPr>
        <p:txBody>
          <a:bodyPr/>
          <a:lstStyle/>
          <a:p>
            <a:pPr>
              <a:defRPr/>
            </a:pPr>
            <a:fld id="{78C8A615-559F-42FB-89C1-095A1EC6BBFD}" type="slidenum">
              <a:rPr lang="zh-CN" altLang="en-US"/>
              <a:pPr>
                <a:defRPr/>
              </a:pPr>
              <a:t>9</a:t>
            </a:fld>
            <a:endParaRPr lang="zh-CN" altLang="en-US"/>
          </a:p>
        </p:txBody>
      </p:sp>
      <p:sp>
        <p:nvSpPr>
          <p:cNvPr id="120841" name="矩形 19"/>
          <p:cNvSpPr>
            <a:spLocks noChangeArrowheads="1"/>
          </p:cNvSpPr>
          <p:nvPr/>
        </p:nvSpPr>
        <p:spPr bwMode="auto">
          <a:xfrm>
            <a:off x="3119438" y="684213"/>
            <a:ext cx="3690937" cy="522287"/>
          </a:xfrm>
          <a:prstGeom prst="rect">
            <a:avLst/>
          </a:prstGeom>
          <a:noFill/>
          <a:ln w="9525">
            <a:noFill/>
            <a:miter lim="800000"/>
            <a:headEnd/>
            <a:tailEnd/>
          </a:ln>
        </p:spPr>
        <p:txBody>
          <a:bodyPr>
            <a:spAutoFit/>
          </a:bodyPr>
          <a:lstStyle/>
          <a:p>
            <a:pPr eaLnBrk="0" hangingPunct="0"/>
            <a:r>
              <a:rPr lang="zh-CN" altLang="en-US" sz="2800">
                <a:latin typeface="华文琥珀"/>
                <a:ea typeface="华文琥珀"/>
                <a:cs typeface="华文琥珀"/>
              </a:rPr>
              <a:t>     临时党支部</a:t>
            </a:r>
            <a:endParaRPr lang="en-US" altLang="zh-CN" sz="2800">
              <a:latin typeface="华文琥珀"/>
              <a:ea typeface="华文琥珀"/>
              <a:cs typeface="华文琥珀"/>
            </a:endParaRPr>
          </a:p>
        </p:txBody>
      </p:sp>
      <p:sp>
        <p:nvSpPr>
          <p:cNvPr id="22" name="圆角矩形 21"/>
          <p:cNvSpPr/>
          <p:nvPr/>
        </p:nvSpPr>
        <p:spPr>
          <a:xfrm>
            <a:off x="1784350" y="590550"/>
            <a:ext cx="1571625" cy="581025"/>
          </a:xfrm>
          <a:prstGeom prst="roundRect">
            <a:avLst/>
          </a:prstGeom>
          <a:solidFill>
            <a:srgbClr val="FFC000">
              <a:alpha val="8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800" b="0" i="0" u="none" kern="1200" baseline="0">
                <a:solidFill>
                  <a:schemeClr val="tx1"/>
                </a:solidFill>
                <a:latin typeface="楷体" panose="02010609060101010101" pitchFamily="49" charset="-122"/>
                <a:ea typeface="黑体" panose="02010609060101010101" pitchFamily="2" charset="-122"/>
                <a:cs typeface="+mn-cs"/>
              </a:defRPr>
            </a:lvl5pPr>
          </a:lstStyle>
          <a:p>
            <a:pPr algn="ctr">
              <a:defRPr/>
            </a:pPr>
            <a:r>
              <a:rPr lang="zh-CN" altLang="en-US" sz="2400" noProof="1" smtClean="0">
                <a:latin typeface="楷体" panose="02010609060101010101" pitchFamily="49" charset="-122"/>
                <a:ea typeface="楷体" panose="02010609060101010101" pitchFamily="49" charset="-122"/>
                <a:sym typeface="+mn-ea"/>
              </a:rPr>
              <a:t>第二节</a:t>
            </a:r>
            <a:endParaRPr lang="zh-CN" altLang="en-US" sz="2400" noProof="1">
              <a:latin typeface="楷体" panose="02010609060101010101" pitchFamily="49" charset="-122"/>
              <a:ea typeface="楷体" panose="02010609060101010101" pitchFamily="49" charset="-122"/>
              <a:sym typeface="+mn-ea"/>
            </a:endParaRPr>
          </a:p>
        </p:txBody>
      </p:sp>
      <p:sp>
        <p:nvSpPr>
          <p:cNvPr id="15" name="TextBox 14"/>
          <p:cNvSpPr txBox="1">
            <a:spLocks noChangeArrowheads="1"/>
          </p:cNvSpPr>
          <p:nvPr/>
        </p:nvSpPr>
        <p:spPr bwMode="auto">
          <a:xfrm>
            <a:off x="1370013" y="1657350"/>
            <a:ext cx="4325937" cy="1568450"/>
          </a:xfrm>
          <a:prstGeom prst="rect">
            <a:avLst/>
          </a:prstGeom>
          <a:noFill/>
          <a:ln w="9525">
            <a:noFill/>
            <a:miter lim="800000"/>
            <a:headEnd/>
            <a:tailEnd/>
          </a:ln>
        </p:spPr>
        <p:txBody>
          <a:bodyPr>
            <a:spAutoFit/>
          </a:bodyPr>
          <a:lstStyle/>
          <a:p>
            <a:pPr algn="just"/>
            <a:r>
              <a:rPr lang="en-US" altLang="zh-CN">
                <a:latin typeface="Cambria" pitchFamily="18" charset="0"/>
                <a:ea typeface="华文楷体"/>
                <a:cs typeface="华文楷体"/>
              </a:rPr>
              <a:t>        </a:t>
            </a:r>
            <a:r>
              <a:rPr lang="zh-CN" altLang="en-US" sz="2400">
                <a:solidFill>
                  <a:srgbClr val="FF0000"/>
                </a:solidFill>
                <a:latin typeface="Cambria" pitchFamily="18" charset="0"/>
                <a:ea typeface="华文楷体"/>
                <a:cs typeface="华文楷体"/>
              </a:rPr>
              <a:t>＠</a:t>
            </a:r>
            <a:r>
              <a:rPr lang="zh-CN" altLang="zh-CN" sz="2400">
                <a:latin typeface="Cambria" pitchFamily="18" charset="0"/>
                <a:ea typeface="华文楷体"/>
                <a:cs typeface="华文楷体"/>
              </a:rPr>
              <a:t>为执行某项任务临时组建的机构，党员组织关系不转接的，经上级党组织批准，可以成立临时党支部。</a:t>
            </a:r>
            <a:endParaRPr lang="zh-CN" altLang="en-US" sz="2400">
              <a:latin typeface="Cambria" pitchFamily="18" charset="0"/>
              <a:ea typeface="华文楷体"/>
              <a:cs typeface="华文楷体"/>
            </a:endParaRPr>
          </a:p>
        </p:txBody>
      </p:sp>
      <p:sp>
        <p:nvSpPr>
          <p:cNvPr id="17" name="TextBox 16"/>
          <p:cNvSpPr txBox="1">
            <a:spLocks noChangeArrowheads="1"/>
          </p:cNvSpPr>
          <p:nvPr/>
        </p:nvSpPr>
        <p:spPr bwMode="auto">
          <a:xfrm>
            <a:off x="1304925" y="3551238"/>
            <a:ext cx="4402138" cy="2678112"/>
          </a:xfrm>
          <a:prstGeom prst="rect">
            <a:avLst/>
          </a:prstGeom>
          <a:noFill/>
          <a:ln w="9525">
            <a:noFill/>
            <a:miter lim="800000"/>
            <a:headEnd/>
            <a:tailEnd/>
          </a:ln>
        </p:spPr>
        <p:txBody>
          <a:bodyPr>
            <a:spAutoFit/>
          </a:bodyPr>
          <a:lstStyle/>
          <a:p>
            <a:pPr algn="just"/>
            <a:r>
              <a:rPr lang="en-US" altLang="zh-CN" sz="2400">
                <a:latin typeface="Cambria" pitchFamily="18" charset="0"/>
                <a:ea typeface="华文楷体"/>
                <a:cs typeface="华文楷体"/>
              </a:rPr>
              <a:t>       </a:t>
            </a:r>
            <a:r>
              <a:rPr lang="zh-CN" altLang="en-US" sz="2400">
                <a:solidFill>
                  <a:srgbClr val="FF0000"/>
                </a:solidFill>
                <a:latin typeface="Cambria" pitchFamily="18" charset="0"/>
                <a:ea typeface="华文楷体"/>
                <a:cs typeface="华文楷体"/>
              </a:rPr>
              <a:t>＠</a:t>
            </a:r>
            <a:r>
              <a:rPr lang="zh-CN" altLang="zh-CN" sz="2400">
                <a:latin typeface="Cambria" pitchFamily="18" charset="0"/>
                <a:ea typeface="华文楷体"/>
                <a:cs typeface="华文楷体"/>
              </a:rPr>
              <a:t>临时党支部主要组织党员开展政治学习，教育、管理、监督党员，对入党积极分子进行教育培养等，一般</a:t>
            </a:r>
            <a:r>
              <a:rPr lang="zh-CN" altLang="zh-CN" sz="2400">
                <a:solidFill>
                  <a:srgbClr val="C00000"/>
                </a:solidFill>
                <a:latin typeface="Cambria" pitchFamily="18" charset="0"/>
                <a:ea typeface="华文楷体"/>
                <a:cs typeface="华文楷体"/>
              </a:rPr>
              <a:t>不发展党员、处分处置党员，不收缴党费，不选举党代表大会代表和进行换届</a:t>
            </a:r>
            <a:r>
              <a:rPr lang="zh-CN" altLang="zh-CN" sz="2400">
                <a:latin typeface="Cambria" pitchFamily="18" charset="0"/>
                <a:ea typeface="华文楷体"/>
                <a:cs typeface="华文楷体"/>
              </a:rPr>
              <a:t>。</a:t>
            </a:r>
            <a:r>
              <a:rPr lang="en-US" altLang="zh-CN" sz="2400">
                <a:latin typeface="Cambria" pitchFamily="18" charset="0"/>
                <a:ea typeface="华文楷体"/>
                <a:cs typeface="华文楷体"/>
              </a:rPr>
              <a:t> </a:t>
            </a:r>
            <a:endParaRPr lang="zh-CN" altLang="en-US" sz="2400">
              <a:latin typeface="Cambria" pitchFamily="18" charset="0"/>
              <a:ea typeface="华文楷体"/>
              <a:cs typeface="华文楷体"/>
            </a:endParaRPr>
          </a:p>
        </p:txBody>
      </p:sp>
      <p:pic>
        <p:nvPicPr>
          <p:cNvPr id="19" name="Picture 3" descr="C:\Users\zj\Desktop\临时党支部_副本.jpg"/>
          <p:cNvPicPr>
            <a:picLocks noChangeAspect="1" noChangeArrowheads="1"/>
          </p:cNvPicPr>
          <p:nvPr/>
        </p:nvPicPr>
        <p:blipFill>
          <a:blip r:embed="rId6"/>
          <a:srcRect/>
          <a:stretch>
            <a:fillRect/>
          </a:stretch>
        </p:blipFill>
        <p:spPr bwMode="auto">
          <a:xfrm>
            <a:off x="6146800" y="1520825"/>
            <a:ext cx="5613400" cy="424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
                                        </p:tgtEl>
                                        <p:attrNameLst>
                                          <p:attrName>style.visibility</p:attrName>
                                        </p:attrNameLst>
                                      </p:cBhvr>
                                      <p:to>
                                        <p:strVal val="visible"/>
                                      </p:to>
                                    </p:set>
                                    <p:anim calcmode="discrete" valueType="clr">
                                      <p:cBhvr override="childStyle">
                                        <p:cTn id="7"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
                                        </p:tgtEl>
                                        <p:attrNameLst>
                                          <p:attrName>fillcolor</p:attrName>
                                        </p:attrNameLst>
                                      </p:cBhvr>
                                      <p:tavLst>
                                        <p:tav tm="0">
                                          <p:val>
                                            <p:clrVal>
                                              <a:schemeClr val="accent2"/>
                                            </p:clrVal>
                                          </p:val>
                                        </p:tav>
                                        <p:tav tm="50000">
                                          <p:val>
                                            <p:clrVal>
                                              <a:schemeClr val="hlink"/>
                                            </p:clrVal>
                                          </p:val>
                                        </p:tav>
                                      </p:tavLst>
                                    </p:anim>
                                    <p:set>
                                      <p:cBhvr>
                                        <p:cTn id="9" dur="80"/>
                                        <p:tgtEl>
                                          <p:spTgt spid="1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plus(in)">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_rels/theme4.xml.rels><?xml version="1.0" encoding="UTF-8" standalone="yes"?>
<Relationships xmlns="http://schemas.openxmlformats.org/package/2006/relationships"><Relationship Id="rId1" Type="http://schemas.openxmlformats.org/officeDocument/2006/relationships/image" Target="../media/image8.jpeg"/></Relationships>
</file>

<file path=ppt/theme/_rels/them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_rels/them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theme/_rels/them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theme/_rels/them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theme/theme1.xml><?xml version="1.0" encoding="utf-8"?>
<a:theme xmlns:a="http://schemas.openxmlformats.org/drawingml/2006/main" name="都市">
  <a:themeElements>
    <a:clrScheme name="都市">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都市">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都市">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行云流水">
  <a:themeElements>
    <a:clrScheme name="行云流水">
      <a:dk1>
        <a:sysClr val="windowText" lastClr="000000"/>
      </a:dk1>
      <a:lt1>
        <a:sysClr val="window" lastClr="FFFFFF"/>
      </a:lt1>
      <a:dk2>
        <a:srgbClr val="411401"/>
      </a:dk2>
      <a:lt2>
        <a:srgbClr val="FFE6E6"/>
      </a:lt2>
      <a:accent1>
        <a:srgbClr val="A24A48"/>
      </a:accent1>
      <a:accent2>
        <a:srgbClr val="B2935C"/>
      </a:accent2>
      <a:accent3>
        <a:srgbClr val="6A9A9A"/>
      </a:accent3>
      <a:accent4>
        <a:srgbClr val="B2B787"/>
      </a:accent4>
      <a:accent5>
        <a:srgbClr val="91644B"/>
      </a:accent5>
      <a:accent6>
        <a:srgbClr val="654A76"/>
      </a:accent6>
      <a:hlink>
        <a:srgbClr val="00A800"/>
      </a:hlink>
      <a:folHlink>
        <a:srgbClr val="FF00FF"/>
      </a:folHlink>
    </a:clrScheme>
    <a:fontScheme name="行云流水">
      <a:majorFont>
        <a:latin typeface="Cambria"/>
        <a:ea typeface=""/>
        <a:cs typeface=""/>
        <a:font script="Jpan" typeface="ＭＳ Ｐゴシック"/>
        <a:font script="Hang" typeface="맑은 고딕"/>
        <a:font script="Hans" typeface="华文行楷"/>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libri"/>
        <a:ea typeface=""/>
        <a:cs typeface=""/>
        <a:font script="Jpan" typeface="ＭＳ Ｐ明朝"/>
        <a:font script="Hang" typeface="HY견명조"/>
        <a:font script="Hans" typeface="华文行楷"/>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行云流水">
      <a:fillStyleLst>
        <a:solidFill>
          <a:schemeClr val="phClr"/>
        </a:solidFill>
        <a:gradFill rotWithShape="1">
          <a:gsLst>
            <a:gs pos="0">
              <a:schemeClr val="phClr">
                <a:tint val="90000"/>
                <a:satMod val="130000"/>
              </a:schemeClr>
            </a:gs>
            <a:gs pos="50000">
              <a:schemeClr val="phClr">
                <a:tint val="45000"/>
                <a:satMod val="220000"/>
              </a:schemeClr>
            </a:gs>
            <a:gs pos="100000">
              <a:schemeClr val="phClr">
                <a:tint val="90000"/>
                <a:satMod val="130000"/>
              </a:schemeClr>
            </a:gs>
          </a:gsLst>
          <a:lin ang="5400000" scaled="1"/>
        </a:gradFill>
        <a:gradFill rotWithShape="1">
          <a:gsLst>
            <a:gs pos="0">
              <a:schemeClr val="phClr">
                <a:tint val="100000"/>
                <a:shade val="90000"/>
                <a:hueMod val="100000"/>
                <a:satMod val="200000"/>
              </a:schemeClr>
            </a:gs>
            <a:gs pos="50000">
              <a:schemeClr val="phClr">
                <a:tint val="100000"/>
                <a:shade val="60000"/>
                <a:hueMod val="100000"/>
                <a:satMod val="180000"/>
              </a:schemeClr>
            </a:gs>
            <a:gs pos="100000">
              <a:schemeClr val="phClr">
                <a:tint val="100000"/>
                <a:shade val="90000"/>
                <a:hueMod val="100000"/>
                <a:satMod val="2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50600">
              <a:schemeClr val="phClr">
                <a:alpha val="40000"/>
              </a:schemeClr>
            </a:glow>
          </a:effectLst>
        </a:effectStyle>
        <a:effectStyle>
          <a:effectLst>
            <a:glow rad="101600">
              <a:schemeClr val="phClr">
                <a:alpha val="60000"/>
              </a:schemeClr>
            </a:glow>
          </a:effectLst>
          <a:scene3d>
            <a:camera prst="isometricLeftDown" fov="0">
              <a:rot lat="0" lon="0" rev="0"/>
            </a:camera>
            <a:lightRig rig="harsh" dir="tl">
              <a:rot lat="0" lon="0" rev="14280000"/>
            </a:lightRig>
          </a:scene3d>
          <a:sp3d prstMaterial="flat">
            <a:bevelT w="38100" h="50800" prst="softRound"/>
          </a:sp3d>
        </a:effectStyle>
        <a:effectStyle>
          <a:effectLst>
            <a:glow>
              <a:schemeClr val="phClr"/>
            </a:glow>
          </a:effectLst>
          <a:scene3d>
            <a:camera prst="isometricLeftDown">
              <a:rot lat="0" lon="0" rev="0"/>
            </a:camera>
            <a:lightRig rig="harsh" dir="tl">
              <a:rot lat="0" lon="0" rev="1428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80000"/>
                <a:hueMod val="100000"/>
                <a:satMod val="300000"/>
              </a:schemeClr>
            </a:gs>
            <a:gs pos="72000">
              <a:schemeClr val="phClr">
                <a:tint val="100000"/>
                <a:shade val="100000"/>
                <a:hueMod val="100000"/>
                <a:satMod val="100000"/>
              </a:schemeClr>
            </a:gs>
            <a:gs pos="81000">
              <a:schemeClr val="phClr">
                <a:tint val="98000"/>
                <a:shade val="100000"/>
                <a:hueMod val="100000"/>
                <a:satMod val="150000"/>
              </a:schemeClr>
            </a:gs>
            <a:gs pos="100000">
              <a:schemeClr val="phClr">
                <a:tint val="100000"/>
                <a:shade val="100000"/>
                <a:hueMod val="100000"/>
                <a:satMod val="200000"/>
              </a:schemeClr>
            </a:gs>
          </a:gsLst>
          <a:lin ang="16200000" scaled="1"/>
        </a:gradFill>
        <a:blipFill>
          <a:blip xmlns:r="http://schemas.openxmlformats.org/officeDocument/2006/relationships" r:embed="rId1">
            <a:duotone>
              <a:schemeClr val="phClr">
                <a:tint val="100000"/>
                <a:shade val="39000"/>
                <a:hueMod val="100000"/>
                <a:satMod val="150000"/>
              </a:schemeClr>
              <a:schemeClr val="phClr">
                <a:tint val="90000"/>
                <a:shade val="100000"/>
                <a:hueMod val="100000"/>
                <a:satMod val="120000"/>
              </a:schemeClr>
            </a:duotone>
          </a:blip>
          <a:stretch>
            <a:fillRect/>
          </a:stretch>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凤舞九天">
  <a:themeElements>
    <a:clrScheme name="凤舞九天">
      <a:dk1>
        <a:sysClr val="windowText" lastClr="000000"/>
      </a:dk1>
      <a:lt1>
        <a:sysClr val="window" lastClr="FFFFFF"/>
      </a:lt1>
      <a:dk2>
        <a:srgbClr val="004646"/>
      </a:dk2>
      <a:lt2>
        <a:srgbClr val="E1F0FF"/>
      </a:lt2>
      <a:accent1>
        <a:srgbClr val="50742F"/>
      </a:accent1>
      <a:accent2>
        <a:srgbClr val="268868"/>
      </a:accent2>
      <a:accent3>
        <a:srgbClr val="33BD56"/>
      </a:accent3>
      <a:accent4>
        <a:srgbClr val="4BC5B9"/>
      </a:accent4>
      <a:accent5>
        <a:srgbClr val="3163CA"/>
      </a:accent5>
      <a:accent6>
        <a:srgbClr val="4B14AA"/>
      </a:accent6>
      <a:hlink>
        <a:srgbClr val="D9BE02"/>
      </a:hlink>
      <a:folHlink>
        <a:srgbClr val="F900F9"/>
      </a:folHlink>
    </a:clrScheme>
    <a:fontScheme name="凤舞九天">
      <a:majorFont>
        <a:latin typeface="Footlight MT Light"/>
        <a:ea typeface=""/>
        <a:cs typeface=""/>
        <a:font script="Jpan" typeface="ＭＳ Ｐゴシック"/>
        <a:font script="Hang" typeface="맑은 고딕"/>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oudy Old Style"/>
        <a:ea typeface=""/>
        <a:cs typeface=""/>
        <a:font script="Jpan" typeface="ＭＳ Ｐ明朝"/>
        <a:font script="Hang" typeface="HY견명조"/>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凤舞九天">
      <a:fillStyleLst>
        <a:solidFill>
          <a:schemeClr val="phClr">
            <a:tint val="100000"/>
            <a:shade val="100000"/>
            <a:hueMod val="100000"/>
            <a:satMod val="100000"/>
          </a:schemeClr>
        </a:solidFill>
        <a:gradFill rotWithShape="1">
          <a:gsLst>
            <a:gs pos="0">
              <a:schemeClr val="phClr">
                <a:tint val="65000"/>
                <a:satMod val="180000"/>
              </a:schemeClr>
            </a:gs>
            <a:gs pos="50000">
              <a:schemeClr val="phClr">
                <a:tint val="40000"/>
                <a:satMod val="175000"/>
              </a:schemeClr>
            </a:gs>
            <a:gs pos="100000">
              <a:schemeClr val="phClr">
                <a:tint val="65000"/>
                <a:satMod val="180000"/>
              </a:schemeClr>
            </a:gs>
          </a:gsLst>
          <a:lin ang="0" scaled="1"/>
        </a:gradFill>
        <a:gradFill rotWithShape="1">
          <a:gsLst>
            <a:gs pos="0">
              <a:schemeClr val="phClr">
                <a:shade val="38000"/>
                <a:satMod val="150000"/>
              </a:schemeClr>
            </a:gs>
            <a:gs pos="50000">
              <a:schemeClr val="phClr">
                <a:shade val="100000"/>
                <a:satMod val="100000"/>
              </a:schemeClr>
            </a:gs>
            <a:gs pos="100000">
              <a:schemeClr val="phClr">
                <a:shade val="38000"/>
                <a:satMod val="150000"/>
              </a:schemeClr>
            </a:gs>
          </a:gsLst>
          <a:lin ang="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tint val="100000"/>
            <a:shade val="100000"/>
            <a:hueMod val="100000"/>
            <a:satMod val="100000"/>
          </a:schemeClr>
        </a:solidFill>
        <a:gradFill rotWithShape="1">
          <a:gsLst>
            <a:gs pos="0">
              <a:schemeClr val="phClr">
                <a:tint val="80000"/>
                <a:satMod val="400000"/>
              </a:schemeClr>
            </a:gs>
            <a:gs pos="25000">
              <a:schemeClr val="phClr">
                <a:tint val="83000"/>
                <a:satMod val="300000"/>
              </a:schemeClr>
            </a:gs>
            <a:gs pos="100000">
              <a:schemeClr val="phClr">
                <a:shade val="15000"/>
                <a:satMod val="300000"/>
              </a:schemeClr>
            </a:gs>
          </a:gsLst>
          <a:path path="circle">
            <a:fillToRect l="10000" t="180000" r="10000" b="50000"/>
          </a:path>
        </a:gradFill>
        <a:blipFill>
          <a:blip xmlns:r="http://schemas.openxmlformats.org/officeDocument/2006/relationships" r:embed="rId1">
            <a:duotone>
              <a:schemeClr val="phClr">
                <a:tint val="100000"/>
                <a:shade val="70000"/>
                <a:hueMod val="100000"/>
                <a:satMod val="100000"/>
              </a:schemeClr>
              <a:schemeClr val="phClr">
                <a:tint val="90000"/>
                <a:shade val="100000"/>
                <a:hueMod val="100000"/>
                <a:satMod val="100000"/>
              </a:schemeClr>
            </a:duotone>
          </a:blip>
          <a:tile tx="0" ty="0" sx="50000" sy="50000" flip="x" algn="tl"/>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龙腾四海">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凤舞九天">
  <a:themeElements>
    <a:clrScheme name="凤舞九天">
      <a:dk1>
        <a:sysClr val="windowText" lastClr="000000"/>
      </a:dk1>
      <a:lt1>
        <a:sysClr val="window" lastClr="FFFFFF"/>
      </a:lt1>
      <a:dk2>
        <a:srgbClr val="004646"/>
      </a:dk2>
      <a:lt2>
        <a:srgbClr val="E1F0FF"/>
      </a:lt2>
      <a:accent1>
        <a:srgbClr val="50742F"/>
      </a:accent1>
      <a:accent2>
        <a:srgbClr val="268868"/>
      </a:accent2>
      <a:accent3>
        <a:srgbClr val="33BD56"/>
      </a:accent3>
      <a:accent4>
        <a:srgbClr val="4BC5B9"/>
      </a:accent4>
      <a:accent5>
        <a:srgbClr val="3163CA"/>
      </a:accent5>
      <a:accent6>
        <a:srgbClr val="4B14AA"/>
      </a:accent6>
      <a:hlink>
        <a:srgbClr val="D9BE02"/>
      </a:hlink>
      <a:folHlink>
        <a:srgbClr val="F900F9"/>
      </a:folHlink>
    </a:clrScheme>
    <a:fontScheme name="凤舞九天">
      <a:majorFont>
        <a:latin typeface="Footlight MT Light"/>
        <a:ea typeface=""/>
        <a:cs typeface=""/>
        <a:font script="Jpan" typeface="ＭＳ Ｐゴシック"/>
        <a:font script="Hang" typeface="맑은 고딕"/>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oudy Old Style"/>
        <a:ea typeface=""/>
        <a:cs typeface=""/>
        <a:font script="Jpan" typeface="ＭＳ Ｐ明朝"/>
        <a:font script="Hang" typeface="HY견명조"/>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凤舞九天">
      <a:fillStyleLst>
        <a:solidFill>
          <a:schemeClr val="phClr">
            <a:tint val="100000"/>
            <a:shade val="100000"/>
            <a:hueMod val="100000"/>
            <a:satMod val="100000"/>
          </a:schemeClr>
        </a:solidFill>
        <a:gradFill rotWithShape="1">
          <a:gsLst>
            <a:gs pos="0">
              <a:schemeClr val="phClr">
                <a:tint val="65000"/>
                <a:satMod val="180000"/>
              </a:schemeClr>
            </a:gs>
            <a:gs pos="50000">
              <a:schemeClr val="phClr">
                <a:tint val="40000"/>
                <a:satMod val="175000"/>
              </a:schemeClr>
            </a:gs>
            <a:gs pos="100000">
              <a:schemeClr val="phClr">
                <a:tint val="65000"/>
                <a:satMod val="180000"/>
              </a:schemeClr>
            </a:gs>
          </a:gsLst>
          <a:lin ang="0" scaled="1"/>
        </a:gradFill>
        <a:gradFill rotWithShape="1">
          <a:gsLst>
            <a:gs pos="0">
              <a:schemeClr val="phClr">
                <a:shade val="38000"/>
                <a:satMod val="150000"/>
              </a:schemeClr>
            </a:gs>
            <a:gs pos="50000">
              <a:schemeClr val="phClr">
                <a:shade val="100000"/>
                <a:satMod val="100000"/>
              </a:schemeClr>
            </a:gs>
            <a:gs pos="100000">
              <a:schemeClr val="phClr">
                <a:shade val="38000"/>
                <a:satMod val="150000"/>
              </a:schemeClr>
            </a:gs>
          </a:gsLst>
          <a:lin ang="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tint val="100000"/>
            <a:shade val="100000"/>
            <a:hueMod val="100000"/>
            <a:satMod val="100000"/>
          </a:schemeClr>
        </a:solidFill>
        <a:gradFill rotWithShape="1">
          <a:gsLst>
            <a:gs pos="0">
              <a:schemeClr val="phClr">
                <a:tint val="80000"/>
                <a:satMod val="400000"/>
              </a:schemeClr>
            </a:gs>
            <a:gs pos="25000">
              <a:schemeClr val="phClr">
                <a:tint val="83000"/>
                <a:satMod val="300000"/>
              </a:schemeClr>
            </a:gs>
            <a:gs pos="100000">
              <a:schemeClr val="phClr">
                <a:shade val="15000"/>
                <a:satMod val="300000"/>
              </a:schemeClr>
            </a:gs>
          </a:gsLst>
          <a:path path="circle">
            <a:fillToRect l="10000" t="180000" r="10000" b="50000"/>
          </a:path>
        </a:gradFill>
        <a:blipFill>
          <a:blip xmlns:r="http://schemas.openxmlformats.org/officeDocument/2006/relationships" r:embed="rId1">
            <a:duotone>
              <a:schemeClr val="phClr">
                <a:tint val="100000"/>
                <a:shade val="70000"/>
                <a:hueMod val="100000"/>
                <a:satMod val="100000"/>
              </a:schemeClr>
              <a:schemeClr val="phClr">
                <a:tint val="90000"/>
                <a:shade val="100000"/>
                <a:hueMod val="100000"/>
                <a:satMod val="100000"/>
              </a:schemeClr>
            </a:duotone>
          </a:blip>
          <a:tile tx="0" ty="0" sx="50000" sy="50000" flip="x" algn="tl"/>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龙腾四海">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龙腾四海">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龙腾四海">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行云流水">
    <a:dk1>
      <a:sysClr val="windowText" lastClr="000000"/>
    </a:dk1>
    <a:lt1>
      <a:sysClr val="window" lastClr="FFFFFF"/>
    </a:lt1>
    <a:dk2>
      <a:srgbClr val="411401"/>
    </a:dk2>
    <a:lt2>
      <a:srgbClr val="FFE6E6"/>
    </a:lt2>
    <a:accent1>
      <a:srgbClr val="A24A48"/>
    </a:accent1>
    <a:accent2>
      <a:srgbClr val="B2935C"/>
    </a:accent2>
    <a:accent3>
      <a:srgbClr val="6A9A9A"/>
    </a:accent3>
    <a:accent4>
      <a:srgbClr val="B2B787"/>
    </a:accent4>
    <a:accent5>
      <a:srgbClr val="91644B"/>
    </a:accent5>
    <a:accent6>
      <a:srgbClr val="654A76"/>
    </a:accent6>
    <a:hlink>
      <a:srgbClr val="00A800"/>
    </a:hlink>
    <a:folHlink>
      <a:srgbClr val="FF00FF"/>
    </a:folHlink>
  </a:clrScheme>
</a:themeOverride>
</file>

<file path=docProps/app.xml><?xml version="1.0" encoding="utf-8"?>
<Properties xmlns="http://schemas.openxmlformats.org/officeDocument/2006/extended-properties" xmlns:vt="http://schemas.openxmlformats.org/officeDocument/2006/docPropsVTypes">
  <Template>Urban</Template>
  <TotalTime>5</TotalTime>
  <Words>6700</Words>
  <Application>WPS 演示</Application>
  <PresentationFormat>自定义</PresentationFormat>
  <Paragraphs>491</Paragraphs>
  <Slides>77</Slides>
  <Notes>5</Notes>
  <HiddenSlides>0</HiddenSlides>
  <MMClips>0</MMClips>
  <ScaleCrop>false</ScaleCrop>
  <HeadingPairs>
    <vt:vector size="6" baseType="variant">
      <vt:variant>
        <vt:lpstr>已用的字体</vt:lpstr>
      </vt:variant>
      <vt:variant>
        <vt:i4>29</vt:i4>
      </vt:variant>
      <vt:variant>
        <vt:lpstr>演示文稿设计模板</vt:lpstr>
      </vt:variant>
      <vt:variant>
        <vt:i4>47</vt:i4>
      </vt:variant>
      <vt:variant>
        <vt:lpstr>幻灯片标题</vt:lpstr>
      </vt:variant>
      <vt:variant>
        <vt:i4>77</vt:i4>
      </vt:variant>
    </vt:vector>
  </HeadingPairs>
  <TitlesOfParts>
    <vt:vector size="153" baseType="lpstr">
      <vt:lpstr>Georgia</vt:lpstr>
      <vt:lpstr>宋体</vt:lpstr>
      <vt:lpstr>Arial</vt:lpstr>
      <vt:lpstr>Trebuchet MS</vt:lpstr>
      <vt:lpstr>方正姚体</vt:lpstr>
      <vt:lpstr>Wingdings 2</vt:lpstr>
      <vt:lpstr>Calibri</vt:lpstr>
      <vt:lpstr>隶书</vt:lpstr>
      <vt:lpstr>Constantia</vt:lpstr>
      <vt:lpstr>Cambria</vt:lpstr>
      <vt:lpstr>华文行楷</vt:lpstr>
      <vt:lpstr>Footlight MT Light</vt:lpstr>
      <vt:lpstr>华文新魏</vt:lpstr>
      <vt:lpstr>Goudy Old Style</vt:lpstr>
      <vt:lpstr>Maiandra GD</vt:lpstr>
      <vt:lpstr>华文楷体</vt:lpstr>
      <vt:lpstr>楷体</vt:lpstr>
      <vt:lpstr>微软雅黑</vt:lpstr>
      <vt:lpstr>+mn-ea</vt:lpstr>
      <vt:lpstr>华文琥珀</vt:lpstr>
      <vt:lpstr>华文彩云</vt:lpstr>
      <vt:lpstr>黑体</vt:lpstr>
      <vt:lpstr>Verdana</vt:lpstr>
      <vt:lpstr>Wingdings</vt:lpstr>
      <vt:lpstr>方正舒体</vt:lpstr>
      <vt:lpstr>Gulim</vt:lpstr>
      <vt:lpstr>华文细黑</vt:lpstr>
      <vt:lpstr>楷体_GB2312</vt:lpstr>
      <vt:lpstr>华文隶书</vt:lpstr>
      <vt:lpstr>都市</vt:lpstr>
      <vt:lpstr>流畅</vt:lpstr>
      <vt:lpstr>行云流水</vt:lpstr>
      <vt:lpstr>凤舞九天</vt:lpstr>
      <vt:lpstr>龙腾四海</vt:lpstr>
      <vt:lpstr>1_凤舞九天</vt:lpstr>
      <vt:lpstr>1_龙腾四海</vt:lpstr>
      <vt:lpstr>2_龙腾四海</vt:lpstr>
      <vt:lpstr>3_龙腾四海</vt:lpstr>
      <vt:lpstr>都市</vt:lpstr>
      <vt:lpstr>都市</vt:lpstr>
      <vt:lpstr>都市</vt:lpstr>
      <vt:lpstr>流畅</vt:lpstr>
      <vt:lpstr>流畅</vt:lpstr>
      <vt:lpstr>流畅</vt:lpstr>
      <vt:lpstr>行云流水</vt:lpstr>
      <vt:lpstr>行云流水</vt:lpstr>
      <vt:lpstr>凤舞九天</vt:lpstr>
      <vt:lpstr>凤舞九天</vt:lpstr>
      <vt:lpstr>凤舞九天</vt:lpstr>
      <vt:lpstr>凤舞九天</vt:lpstr>
      <vt:lpstr>凤舞九天</vt:lpstr>
      <vt:lpstr>凤舞九天</vt:lpstr>
      <vt:lpstr>凤舞九天</vt:lpstr>
      <vt:lpstr>凤舞九天</vt:lpstr>
      <vt:lpstr>凤舞九天</vt:lpstr>
      <vt:lpstr>凤舞九天</vt:lpstr>
      <vt:lpstr>凤舞九天</vt:lpstr>
      <vt:lpstr>龙腾四海</vt:lpstr>
      <vt:lpstr>龙腾四海</vt:lpstr>
      <vt:lpstr>1_凤舞九天</vt:lpstr>
      <vt:lpstr>1_凤舞九天</vt:lpstr>
      <vt:lpstr>1_凤舞九天</vt:lpstr>
      <vt:lpstr>1_凤舞九天</vt:lpstr>
      <vt:lpstr>1_凤舞九天</vt:lpstr>
      <vt:lpstr>1_凤舞九天</vt:lpstr>
      <vt:lpstr>1_凤舞九天</vt:lpstr>
      <vt:lpstr>1_凤舞九天</vt:lpstr>
      <vt:lpstr>1_凤舞九天</vt:lpstr>
      <vt:lpstr>1_凤舞九天</vt:lpstr>
      <vt:lpstr>1_凤舞九天</vt:lpstr>
      <vt:lpstr>1_龙腾四海</vt:lpstr>
      <vt:lpstr>1_龙腾四海</vt:lpstr>
      <vt:lpstr>2_龙腾四海</vt:lpstr>
      <vt:lpstr>2_龙腾四海</vt:lpstr>
      <vt:lpstr>3_龙腾四海</vt:lpstr>
      <vt:lpstr>3_龙腾四海</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zj</dc:creator>
  <cp:lastModifiedBy>User</cp:lastModifiedBy>
  <cp:revision>941</cp:revision>
  <dcterms:created xsi:type="dcterms:W3CDTF">2017-08-04T02:24:00Z</dcterms:created>
  <dcterms:modified xsi:type="dcterms:W3CDTF">2018-12-24T01:48:04Z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