
<file path=[Content_Types].xml><?xml version="1.0" encoding="utf-8"?>
<Types xmlns="http://schemas.openxmlformats.org/package/2006/content-types">
  <Default Extension="tiff" ContentType="image/tiff"/>
  <Default Extension="png" ContentType="image/png"/>
  <Default Extension="wdp" ContentType="image/vnd.ms-photo"/>
  <Default Extension="jpeg" ContentType="image/jpeg"/>
  <Default Extension="JPG" ContentType="image/.jp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fonts/font1.fntdata" ContentType="application/x-fontdata"/>
  <Override PartName="/ppt/fonts/font2.fntdata" ContentType="application/x-fontdata"/>
  <Override PartName="/ppt/fonts/font3.fntdata" ContentType="application/x-fontdata"/>
  <Override PartName="/ppt/fonts/font4.fntdata" ContentType="application/x-fontdata"/>
  <Override PartName="/ppt/fonts/font5.fntdata" ContentType="application/x-fontdata"/>
  <Override PartName="/ppt/fonts/font6.fntdata" ContentType="application/x-fontdata"/>
  <Override PartName="/ppt/handoutMasters/handoutMaster1.xml" ContentType="application/vnd.openxmlformats-officedocument.presentationml.handoutMaster+xml"/>
  <Override PartName="/ppt/media/image30.svg" ContentType="image/svg+xml"/>
  <Override PartName="/ppt/media/image32.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48" r:id="rId1"/>
    <p:sldMasterId id="2147483669" r:id="rId3"/>
    <p:sldMasterId id="2147483671" r:id="rId4"/>
    <p:sldMasterId id="2147483683" r:id="rId5"/>
  </p:sldMasterIdLst>
  <p:notesMasterIdLst>
    <p:notesMasterId r:id="rId7"/>
  </p:notesMasterIdLst>
  <p:handoutMasterIdLst>
    <p:handoutMasterId r:id="rId21"/>
  </p:handoutMasterIdLst>
  <p:sldIdLst>
    <p:sldId id="295" r:id="rId6"/>
    <p:sldId id="296" r:id="rId8"/>
    <p:sldId id="299" r:id="rId9"/>
    <p:sldId id="334" r:id="rId10"/>
    <p:sldId id="261" r:id="rId11"/>
    <p:sldId id="405" r:id="rId12"/>
    <p:sldId id="404" r:id="rId13"/>
    <p:sldId id="406" r:id="rId14"/>
    <p:sldId id="263" r:id="rId15"/>
    <p:sldId id="408" r:id="rId16"/>
    <p:sldId id="410" r:id="rId17"/>
    <p:sldId id="264" r:id="rId18"/>
    <p:sldId id="412" r:id="rId19"/>
    <p:sldId id="292" r:id="rId20"/>
  </p:sldIdLst>
  <p:sldSz cx="24384000" cy="13716000"/>
  <p:notesSz cx="6858000" cy="9144000"/>
  <p:embeddedFontLst>
    <p:embeddedFont>
      <p:font typeface="汉仪许静行楷W" panose="00020600040101010101" pitchFamily="18" charset="-122"/>
      <p:regular r:id="rId25"/>
    </p:embeddedFont>
    <p:embeddedFont>
      <p:font typeface="微软雅黑" panose="020B0503020204020204" charset="-122"/>
      <p:regular r:id="rId26"/>
    </p:embeddedFont>
    <p:embeddedFont>
      <p:font typeface="Calibri" panose="020F0502020204030204" charset="0"/>
      <p:regular r:id="rId27"/>
      <p:bold r:id="rId28"/>
      <p:italic r:id="rId29"/>
      <p:boldItalic r:id="rId30"/>
    </p:embeddedFont>
  </p:embeddedFontLst>
  <p:custDataLst>
    <p:tags r:id="rId31"/>
  </p:custDataLst>
  <p:defaultTex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1pPr>
    <a:lvl2pPr marL="0" marR="0" indent="4572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2pPr>
    <a:lvl3pPr marL="0" marR="0" indent="9144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3pPr>
    <a:lvl4pPr marL="0" marR="0" indent="13716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4pPr>
    <a:lvl5pPr marL="0" marR="0" indent="18288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5pPr>
    <a:lvl6pPr marL="0" marR="0" indent="22860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6pPr>
    <a:lvl7pPr marL="0" marR="0" indent="27432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7pPr>
    <a:lvl8pPr marL="0" marR="0" indent="32004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8pPr>
    <a:lvl9pPr marL="0" marR="0" indent="365760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showPr>
  <p:clrMru>
    <a:srgbClr val="C00000"/>
    <a:srgbClr val="FFFFFF"/>
    <a:srgbClr val="EF663E"/>
    <a:srgbClr val="D20A0C"/>
    <a:srgbClr val="DF0D0D"/>
    <a:srgbClr val="DAD2C5"/>
    <a:srgbClr val="062484"/>
    <a:srgbClr val="072584"/>
    <a:srgbClr val="5D6661"/>
    <a:srgbClr val="2E596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3.xml"/><Relationship Id="rId8" Type="http://schemas.openxmlformats.org/officeDocument/2006/relationships/slide" Target="slides/slide2.xml"/><Relationship Id="rId7" Type="http://schemas.openxmlformats.org/officeDocument/2006/relationships/notesMaster" Target="notesMasters/notesMaster1.xml"/><Relationship Id="rId6" Type="http://schemas.openxmlformats.org/officeDocument/2006/relationships/slide" Target="slides/slide1.xml"/><Relationship Id="rId5" Type="http://schemas.openxmlformats.org/officeDocument/2006/relationships/slideMaster" Target="slideMasters/slideMaster4.xml"/><Relationship Id="rId4" Type="http://schemas.openxmlformats.org/officeDocument/2006/relationships/slideMaster" Target="slideMasters/slideMaster3.xml"/><Relationship Id="rId31" Type="http://schemas.openxmlformats.org/officeDocument/2006/relationships/tags" Target="tags/tag13.xml"/><Relationship Id="rId30" Type="http://schemas.openxmlformats.org/officeDocument/2006/relationships/font" Target="fonts/font6.fntdata"/><Relationship Id="rId3" Type="http://schemas.openxmlformats.org/officeDocument/2006/relationships/slideMaster" Target="slideMasters/slideMaster2.xml"/><Relationship Id="rId29" Type="http://schemas.openxmlformats.org/officeDocument/2006/relationships/font" Target="fonts/font5.fntdata"/><Relationship Id="rId28" Type="http://schemas.openxmlformats.org/officeDocument/2006/relationships/font" Target="fonts/font4.fntdata"/><Relationship Id="rId27" Type="http://schemas.openxmlformats.org/officeDocument/2006/relationships/font" Target="fonts/font3.fntdata"/><Relationship Id="rId26" Type="http://schemas.openxmlformats.org/officeDocument/2006/relationships/font" Target="fonts/font2.fntdata"/><Relationship Id="rId25" Type="http://schemas.openxmlformats.org/officeDocument/2006/relationships/font" Target="fonts/font1.fntdata"/><Relationship Id="rId24" Type="http://schemas.openxmlformats.org/officeDocument/2006/relationships/tableStyles" Target="tableStyles.xml"/><Relationship Id="rId23" Type="http://schemas.openxmlformats.org/officeDocument/2006/relationships/viewProps" Target="viewProps.xml"/><Relationship Id="rId22" Type="http://schemas.openxmlformats.org/officeDocument/2006/relationships/presProps" Target="presProps.xml"/><Relationship Id="rId21" Type="http://schemas.openxmlformats.org/officeDocument/2006/relationships/handoutMaster" Target="handoutMasters/handoutMaster1.xml"/><Relationship Id="rId20" Type="http://schemas.openxmlformats.org/officeDocument/2006/relationships/slide" Target="slides/slide14.xml"/><Relationship Id="rId2" Type="http://schemas.openxmlformats.org/officeDocument/2006/relationships/theme" Target="theme/theme1.xml"/><Relationship Id="rId19" Type="http://schemas.openxmlformats.org/officeDocument/2006/relationships/slide" Target="slides/slide13.xml"/><Relationship Id="rId18" Type="http://schemas.openxmlformats.org/officeDocument/2006/relationships/slide" Target="slides/slide12.xml"/><Relationship Id="rId17" Type="http://schemas.openxmlformats.org/officeDocument/2006/relationships/slide" Target="slides/slide11.xml"/><Relationship Id="rId16" Type="http://schemas.openxmlformats.org/officeDocument/2006/relationships/slide" Target="slides/slide10.xml"/><Relationship Id="rId15" Type="http://schemas.openxmlformats.org/officeDocument/2006/relationships/slide" Target="slides/slide9.xml"/><Relationship Id="rId14" Type="http://schemas.openxmlformats.org/officeDocument/2006/relationships/slide" Target="slides/slide8.xml"/><Relationship Id="rId13" Type="http://schemas.openxmlformats.org/officeDocument/2006/relationships/slide" Target="slides/slide7.xml"/><Relationship Id="rId12" Type="http://schemas.openxmlformats.org/officeDocument/2006/relationships/slide" Target="slides/slide6.xml"/><Relationship Id="rId11" Type="http://schemas.openxmlformats.org/officeDocument/2006/relationships/slide" Target="slides/slide5.xml"/><Relationship Id="rId10" Type="http://schemas.openxmlformats.org/officeDocument/2006/relationships/slide" Target="slides/slide4.xml"/><Relationship Id="rId1" Type="http://schemas.openxmlformats.org/officeDocument/2006/relationships/slideMaster" Target="slideMasters/slideMaster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88" name="Shape 188"/>
          <p:cNvSpPr/>
          <p:nvPr>
            <p:ph type="sldImg"/>
          </p:nvPr>
        </p:nvSpPr>
        <p:spPr>
          <a:xfrm>
            <a:off x="1143000" y="685800"/>
            <a:ext cx="4572000" cy="3429000"/>
          </a:xfrm>
          <a:prstGeom prst="rect">
            <a:avLst/>
          </a:prstGeom>
        </p:spPr>
        <p:txBody>
          <a:bodyPr/>
          <a:lstStyle/>
          <a:p/>
        </p:txBody>
      </p:sp>
      <p:sp>
        <p:nvSpPr>
          <p:cNvPr id="189" name="Shape 189"/>
          <p:cNvSpPr/>
          <p:nvPr>
            <p:ph type="body" sz="quarter" idx="1"/>
          </p:nvPr>
        </p:nvSpPr>
        <p:spPr>
          <a:xfrm>
            <a:off x="914400" y="4343400"/>
            <a:ext cx="5029200" cy="4114800"/>
          </a:xfrm>
          <a:prstGeom prst="rect">
            <a:avLst/>
          </a:prstGeom>
        </p:spPr>
        <p:txBody>
          <a:bodyPr/>
          <a:lstStyle/>
          <a:p/>
        </p:txBody>
      </p:sp>
    </p:spTree>
  </p:cSld>
  <p:clrMap bg1="lt1" tx1="dk1" bg2="lt2" tx2="dk2" accent1="accent1" accent2="accent2" accent3="accent3" accent4="accent4" accent5="accent5" accent6="accent6" hlink="hlink" folHlink="folHlink"/>
  <p:notesStyle>
    <a:lvl1pPr defTabSz="457200" latinLnBrk="0">
      <a:lnSpc>
        <a:spcPct val="118000"/>
      </a:lnSpc>
      <a:defRPr sz="2200">
        <a:latin typeface="+mn-lt"/>
        <a:ea typeface="+mn-ea"/>
        <a:cs typeface="+mn-cs"/>
        <a:sym typeface="Helvetica Neue"/>
      </a:defRPr>
    </a:lvl1pPr>
    <a:lvl2pPr indent="228600" defTabSz="457200" latinLnBrk="0">
      <a:lnSpc>
        <a:spcPct val="118000"/>
      </a:lnSpc>
      <a:defRPr sz="2200">
        <a:latin typeface="+mn-lt"/>
        <a:ea typeface="+mn-ea"/>
        <a:cs typeface="+mn-cs"/>
        <a:sym typeface="Helvetica Neue"/>
      </a:defRPr>
    </a:lvl2pPr>
    <a:lvl3pPr indent="457200" defTabSz="457200" latinLnBrk="0">
      <a:lnSpc>
        <a:spcPct val="118000"/>
      </a:lnSpc>
      <a:defRPr sz="2200">
        <a:latin typeface="+mn-lt"/>
        <a:ea typeface="+mn-ea"/>
        <a:cs typeface="+mn-cs"/>
        <a:sym typeface="Helvetica Neue"/>
      </a:defRPr>
    </a:lvl3pPr>
    <a:lvl4pPr indent="685800" defTabSz="457200" latinLnBrk="0">
      <a:lnSpc>
        <a:spcPct val="118000"/>
      </a:lnSpc>
      <a:defRPr sz="2200">
        <a:latin typeface="+mn-lt"/>
        <a:ea typeface="+mn-ea"/>
        <a:cs typeface="+mn-cs"/>
        <a:sym typeface="Helvetica Neue"/>
      </a:defRPr>
    </a:lvl4pPr>
    <a:lvl5pPr indent="914400" defTabSz="457200" latinLnBrk="0">
      <a:lnSpc>
        <a:spcPct val="118000"/>
      </a:lnSpc>
      <a:defRPr sz="2200">
        <a:latin typeface="+mn-lt"/>
        <a:ea typeface="+mn-ea"/>
        <a:cs typeface="+mn-cs"/>
        <a:sym typeface="Helvetica Neue"/>
      </a:defRPr>
    </a:lvl5pPr>
    <a:lvl6pPr indent="1143000" defTabSz="457200" latinLnBrk="0">
      <a:lnSpc>
        <a:spcPct val="118000"/>
      </a:lnSpc>
      <a:defRPr sz="2200">
        <a:latin typeface="+mn-lt"/>
        <a:ea typeface="+mn-ea"/>
        <a:cs typeface="+mn-cs"/>
        <a:sym typeface="Helvetica Neue"/>
      </a:defRPr>
    </a:lvl6pPr>
    <a:lvl7pPr indent="1371600" defTabSz="457200" latinLnBrk="0">
      <a:lnSpc>
        <a:spcPct val="118000"/>
      </a:lnSpc>
      <a:defRPr sz="2200">
        <a:latin typeface="+mn-lt"/>
        <a:ea typeface="+mn-ea"/>
        <a:cs typeface="+mn-cs"/>
        <a:sym typeface="Helvetica Neue"/>
      </a:defRPr>
    </a:lvl7pPr>
    <a:lvl8pPr indent="1600200" defTabSz="457200" latinLnBrk="0">
      <a:lnSpc>
        <a:spcPct val="118000"/>
      </a:lnSpc>
      <a:defRPr sz="2200">
        <a:latin typeface="+mn-lt"/>
        <a:ea typeface="+mn-ea"/>
        <a:cs typeface="+mn-cs"/>
        <a:sym typeface="Helvetica Neue"/>
      </a:defRPr>
    </a:lvl8pPr>
    <a:lvl9pPr indent="1828800" defTabSz="457200" latinLnBrk="0">
      <a:lnSpc>
        <a:spcPct val="118000"/>
      </a:lnSpc>
      <a:defRPr sz="2200">
        <a:latin typeface="+mn-lt"/>
        <a:ea typeface="+mn-ea"/>
        <a:cs typeface="+mn-cs"/>
        <a:sym typeface="Helvetica Neue"/>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尊敬的阳局，各位领导、同志，企业家代表们：大家好，我是市政数局数据资源科的张宝诗，欢迎大家出席今天的活动。为了规范公共数据采集、使用、管理，释放公共数据价值，我局起草了《汕尾市公共数据管理实施细则》，前期我们征求了各县（市、区）人民政府、市直有关单位和社会公众意见，也通过专家咨询论证、公平竞争审查，昨天经过局党组集体审议，形成了送审稿，准备报送市司法局进行规范性文件合法审查，并提请市政府审定印发。现在与大家一起来解读研究这份细则</a:t>
            </a:r>
            <a:r>
              <a:rPr lang="zh-CN" altLang="en-US">
                <a:sym typeface="+mn-ea"/>
              </a:rPr>
              <a:t>。</a:t>
            </a:r>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习近平总书记指出，我国数据资源丰富，要深化数据资源开发利用和开放共享，这为我们做好数据工作提供了根本遵循。</a:t>
            </a:r>
            <a:br>
              <a:rPr lang="zh-CN" altLang="en-US"/>
            </a:br>
            <a:br>
              <a:rPr lang="zh-CN" altLang="en-US"/>
            </a:br>
            <a:r>
              <a:rPr lang="zh-CN" altLang="en-US"/>
              <a:t>在</a:t>
            </a:r>
            <a:r>
              <a:rPr lang="en-US" altLang="zh-CN"/>
              <a:t>4</a:t>
            </a:r>
            <a:r>
              <a:rPr lang="zh-CN" altLang="en-US"/>
              <a:t>月底举行的第八届数字中国峰会上，国家发布了</a:t>
            </a:r>
            <a:r>
              <a:rPr lang="en-US" altLang="zh-CN"/>
              <a:t>70</a:t>
            </a:r>
            <a:r>
              <a:rPr lang="zh-CN" altLang="en-US"/>
              <a:t>多项成果，全面呈现我国在数据资源开发利用等方面的蓬勃发展势头。</a:t>
            </a:r>
            <a:br>
              <a:rPr lang="zh-CN" altLang="en-US"/>
            </a:br>
            <a:br>
              <a:rPr lang="zh-CN" altLang="en-US"/>
            </a:br>
            <a:r>
              <a:rPr lang="zh-CN" altLang="en-US"/>
              <a:t>汕尾呢也是迈出了很大的步伐，推动广州、深圳数据交易所落地汕尾设立服务基地，成为粤东西北唯一拥有两家数据交易所服务基地的地市。</a:t>
            </a:r>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下面，我从以下</a:t>
            </a:r>
            <a:r>
              <a:rPr lang="en-US" altLang="zh-CN"/>
              <a:t>3</a:t>
            </a:r>
            <a:r>
              <a:rPr lang="zh-CN" altLang="en-US"/>
              <a:t>个方面，与大家分享交流。</a:t>
            </a:r>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第一部分是出台背景。</a:t>
            </a:r>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首先呢，激活公共数据要素潜能是大势所趋！近年来啊，国家高度重视数据要素市场培育工作并出台了一系列文件，广东在</a:t>
            </a:r>
            <a:r>
              <a:rPr lang="en-US" altLang="zh-CN">
                <a:sym typeface="+mn-ea"/>
              </a:rPr>
              <a:t>2020</a:t>
            </a:r>
            <a:r>
              <a:rPr lang="zh-CN" altLang="en-US">
                <a:sym typeface="+mn-ea"/>
              </a:rPr>
              <a:t>年</a:t>
            </a:r>
            <a:r>
              <a:rPr lang="zh-CN" altLang="en-US"/>
              <a:t>率先启动数据要素市场化配置改革。</a:t>
            </a:r>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其次，夯实公共数据资源基础是发展根基！目前累计归集市级部门和各县（市、区）</a:t>
            </a:r>
            <a:r>
              <a:rPr lang="en-US" altLang="zh-CN"/>
              <a:t>6.55</a:t>
            </a:r>
            <a:r>
              <a:rPr lang="zh-CN" altLang="en-US"/>
              <a:t>亿条数据，并通过数据治理提升数据质量，形成</a:t>
            </a:r>
            <a:r>
              <a:rPr lang="en-US" altLang="zh-CN"/>
              <a:t>1</a:t>
            </a:r>
            <a:r>
              <a:rPr lang="zh-CN" altLang="en-US"/>
              <a:t>万多</a:t>
            </a:r>
            <a:r>
              <a:rPr lang="zh-CN" altLang="en-US"/>
              <a:t>个优质数据资源目录</a:t>
            </a:r>
            <a:r>
              <a:rPr lang="en-US" altLang="zh-CN"/>
              <a:t> </a:t>
            </a:r>
            <a:r>
              <a:rPr lang="zh-CN" altLang="en-US"/>
              <a:t>，涵盖政务服务、城市治理、行政执法等范围。依托省</a:t>
            </a:r>
            <a:r>
              <a:rPr lang="en-US" altLang="zh-CN"/>
              <a:t>“</a:t>
            </a:r>
            <a:r>
              <a:rPr lang="zh-CN" altLang="en-US"/>
              <a:t>一网共享</a:t>
            </a:r>
            <a:r>
              <a:rPr lang="en-US" altLang="zh-CN"/>
              <a:t>”</a:t>
            </a:r>
            <a:r>
              <a:rPr lang="zh-CN" altLang="en-US"/>
              <a:t>平台，推动数据跨层级、跨区域、跨部门、跨业务流通共享。</a:t>
            </a:r>
            <a:endParaRPr lang="zh-CN" alt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en-US" altLang="zh-CN"/>
              <a:t> </a:t>
            </a:r>
            <a:r>
              <a:rPr lang="zh-CN"/>
              <a:t>还有</a:t>
            </a:r>
            <a:r>
              <a:rPr lang="zh-CN" altLang="en-US"/>
              <a:t>，提升公共数据开放水平是市场所需！目前，我市通过</a:t>
            </a:r>
            <a:r>
              <a:rPr lang="en-US" altLang="zh-CN"/>
              <a:t>“</a:t>
            </a:r>
            <a:r>
              <a:rPr lang="zh-CN" altLang="en-US"/>
              <a:t>开放广东</a:t>
            </a:r>
            <a:r>
              <a:rPr lang="en-US" altLang="zh-CN"/>
              <a:t>”</a:t>
            </a:r>
            <a:r>
              <a:rPr lang="zh-CN" altLang="en-US"/>
              <a:t>平台面向社会开放</a:t>
            </a:r>
            <a:r>
              <a:rPr lang="en-US" altLang="zh-CN"/>
              <a:t>5324</a:t>
            </a:r>
            <a:r>
              <a:rPr lang="zh-CN" altLang="en-US"/>
              <a:t>个数据集、</a:t>
            </a:r>
            <a:r>
              <a:rPr lang="en-US" altLang="zh-CN"/>
              <a:t>221</a:t>
            </a:r>
            <a:r>
              <a:rPr lang="zh-CN" altLang="en-US"/>
              <a:t>个数据接口，为社会各界提供公共数据资源，想要通过挖掘数据价值，驱动生产研究和创新发展，当然也便利社会公众。</a:t>
            </a:r>
            <a:br>
              <a:rPr lang="zh-CN" altLang="en-US"/>
            </a:br>
            <a:br>
              <a:rPr lang="zh-CN" altLang="en-US"/>
            </a:br>
            <a:r>
              <a:rPr lang="zh-CN" altLang="en-US"/>
              <a:t>以普惠金融为例，通过整合税务、社保、不动产、公积金等公共数据，能全面评估小微企业或个人的信用状况，帮助农商行、建行等金融机构搭建信用评估模型，切实解决小微企业融资难、融资贵，个人信贷审批慢、额度低的痛点，同时这也是便利需要贷款的你我他的一件事。</a:t>
            </a:r>
            <a:endParaRPr lang="zh-CN" alt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就是在这样的背景下，通过出台实施细则，可以</a:t>
            </a:r>
            <a:r>
              <a:rPr lang="zh-CN" altLang="en-US">
                <a:sym typeface="+mn-ea"/>
              </a:rPr>
              <a:t>进一步明确数据相关方的权利和义务。</a:t>
            </a:r>
            <a:r>
              <a:rPr lang="zh-CN" altLang="en-US"/>
              <a:t>我们这份文件分为十章，一共</a:t>
            </a:r>
            <a:r>
              <a:rPr lang="en-US" altLang="zh-CN"/>
              <a:t>34</a:t>
            </a:r>
            <a:r>
              <a:rPr lang="zh-CN" altLang="en-US"/>
              <a:t>条内容。</a:t>
            </a:r>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第一章是总则。明确了制定目的、适用范围、术语定义、公共数据管理与开放原则、职责分工、载体平台等。</a:t>
            </a:r>
            <a:br>
              <a:rPr lang="zh-CN" altLang="en-US"/>
            </a:br>
            <a:endParaRPr lang="zh-CN" altLang="en-US"/>
          </a:p>
          <a:p>
            <a:r>
              <a:rPr lang="zh-CN" altLang="en-US"/>
              <a:t>第二章是公共数据目录管理。包括数据分级分类、公共数据资源目录、以及目录更新、共享类型设定、共享条件管理等。</a:t>
            </a:r>
            <a:br>
              <a:rPr lang="zh-CN" altLang="en-US"/>
            </a:br>
            <a:endParaRPr lang="zh-CN" altLang="en-US"/>
          </a:p>
          <a:p>
            <a:r>
              <a:rPr lang="zh-CN" altLang="en-US"/>
              <a:t>第三章是公共数据的采集、核准与提供。确定了公共数据依职能采集的原则和数据的汇聚、更新相关规定，并明确了数源部门负责公共数据的核准与提供。</a:t>
            </a:r>
            <a:br>
              <a:rPr lang="zh-CN" altLang="en-US"/>
            </a:br>
            <a:endParaRPr lang="zh-CN" altLang="en-US"/>
          </a:p>
          <a:p>
            <a:r>
              <a:rPr lang="zh-CN" altLang="en-US"/>
              <a:t>第四章是公共数据的共享和使用。确定了公共数据共享、审批、反馈、获取流程，还规定了跨层级、跨区域数据共享的流程，以及公共数据在特定情况下的共享要求。</a:t>
            </a:r>
            <a:br>
              <a:rPr lang="zh-CN" altLang="en-US"/>
            </a:br>
            <a:endParaRPr lang="zh-CN" altLang="en-US"/>
          </a:p>
          <a:p>
            <a:r>
              <a:rPr lang="zh-CN" altLang="en-US"/>
              <a:t>第五章是公共数据开放。明确了开放的原则、重点、平台和程序等内容。</a:t>
            </a:r>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第六章是公共数据开发利用。</a:t>
            </a:r>
            <a:r>
              <a:rPr lang="zh-CN" altLang="en-US">
                <a:sym typeface="+mn-ea"/>
              </a:rPr>
              <a:t>规定了数据交易平台、数据采购服务等内容，</a:t>
            </a:r>
            <a:r>
              <a:rPr lang="zh-CN" altLang="en-US"/>
              <a:t>以及</a:t>
            </a:r>
            <a:r>
              <a:rPr lang="zh-CN" altLang="en-US">
                <a:sym typeface="+mn-ea"/>
              </a:rPr>
              <a:t>公共数据开发利用</a:t>
            </a:r>
            <a:r>
              <a:rPr lang="zh-CN" altLang="en-US"/>
              <a:t>相关要求和监管规范的基本规则。</a:t>
            </a:r>
            <a:br>
              <a:rPr lang="zh-CN" altLang="en-US"/>
            </a:br>
            <a:endParaRPr lang="zh-CN" altLang="en-US"/>
          </a:p>
          <a:p>
            <a:r>
              <a:rPr lang="zh-CN" altLang="en-US"/>
              <a:t>第七章是数据主体权益保障。明确了公共数据授权、异议处理这些内容。</a:t>
            </a:r>
            <a:br>
              <a:rPr lang="zh-CN" altLang="en-US"/>
            </a:br>
            <a:endParaRPr lang="zh-CN" altLang="en-US"/>
          </a:p>
          <a:p>
            <a:r>
              <a:rPr lang="zh-CN" altLang="en-US"/>
              <a:t>第八章是安全保障。明确了数据安全管理责任主体，和相关部门机构在公共数据安全方面的职责。</a:t>
            </a:r>
            <a:br>
              <a:rPr lang="zh-CN" altLang="en-US"/>
            </a:br>
            <a:endParaRPr lang="zh-CN" altLang="en-US"/>
          </a:p>
          <a:p>
            <a:r>
              <a:rPr lang="zh-CN" altLang="en-US"/>
              <a:t>第九章是监督管理。明确了评估考核等监督管理内容。</a:t>
            </a:r>
            <a:br>
              <a:rPr lang="zh-CN" altLang="en-US"/>
            </a:br>
            <a:endParaRPr lang="zh-CN" altLang="en-US"/>
          </a:p>
          <a:p>
            <a:r>
              <a:rPr lang="zh-CN" altLang="en-US"/>
              <a:t>第十章是附则。规定了《实施细则》的参照执行范围和实施时间。</a:t>
            </a:r>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t>通过实施细则的制定，</a:t>
            </a:r>
            <a:r>
              <a:rPr lang="zh-CN" altLang="en-US"/>
              <a:t>形成数据从采集、流转、应用、反馈的闭环流程和立体安全防护体系。</a:t>
            </a:r>
            <a:br>
              <a:rPr lang="zh-CN" altLang="en-US"/>
            </a:br>
            <a:br>
              <a:rPr lang="zh-CN" altLang="en-US"/>
            </a:br>
            <a:r>
              <a:rPr lang="zh-CN" altLang="en-US"/>
              <a:t>接下来呢我们会从以下四个方面加以贯彻落实。</a:t>
            </a:r>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第一是加强《实施细则》的学习宣传。通过组织学习</a:t>
            </a:r>
            <a:r>
              <a:rPr lang="zh-CN" altLang="en-US">
                <a:sym typeface="+mn-ea"/>
              </a:rPr>
              <a:t>培训</a:t>
            </a:r>
            <a:r>
              <a:rPr lang="zh-CN" altLang="en-US"/>
              <a:t>，帮助各级部门和公共服务企事业单位及有关人员全面理解、深刻领会，形成良好的宣传氛围。</a:t>
            </a:r>
            <a:br>
              <a:rPr lang="zh-CN" altLang="en-US"/>
            </a:br>
            <a:endParaRPr lang="zh-CN" altLang="en-US"/>
          </a:p>
          <a:p>
            <a:r>
              <a:rPr lang="zh-CN" altLang="en-US"/>
              <a:t>第二是完善《实施细则》配套机制。我们将围绕《实施细则》，形成</a:t>
            </a:r>
            <a:r>
              <a:rPr lang="en-US" altLang="zh-CN"/>
              <a:t>“1+N”</a:t>
            </a:r>
            <a:r>
              <a:rPr lang="zh-CN" altLang="en-US"/>
              <a:t>公共数据制度体系。同时动态跟踪调整相关内容。</a:t>
            </a:r>
            <a:endParaRPr lang="zh-CN" alt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第三是开展公共数据赋能行动。面向社会公开征集公共数据需求。依托两个数据交易所服务基地平台资源，支撑各领域数据开发利用场景建设。鼓励企业机构积极参加</a:t>
            </a:r>
            <a:r>
              <a:rPr lang="en-US" altLang="zh-CN"/>
              <a:t>“</a:t>
            </a:r>
            <a:r>
              <a:rPr lang="zh-CN" altLang="en-US"/>
              <a:t>数据要素</a:t>
            </a:r>
            <a:r>
              <a:rPr lang="en-US" altLang="en-US"/>
              <a:t>×</a:t>
            </a:r>
            <a:r>
              <a:rPr lang="en-US" altLang="zh-CN"/>
              <a:t>”</a:t>
            </a:r>
            <a:r>
              <a:rPr lang="zh-CN" altLang="en-US"/>
              <a:t>大赛。</a:t>
            </a:r>
            <a:br>
              <a:rPr lang="zh-CN" altLang="en-US"/>
            </a:br>
            <a:endParaRPr lang="zh-CN" altLang="en-US"/>
          </a:p>
          <a:p>
            <a:r>
              <a:rPr lang="zh-CN" altLang="en-US"/>
              <a:t>第四是加强数据安全合规保障。坚持做到</a:t>
            </a:r>
            <a:r>
              <a:rPr lang="en-US" altLang="zh-CN"/>
              <a:t>“</a:t>
            </a:r>
            <a:r>
              <a:rPr lang="zh-CN" altLang="en-US"/>
              <a:t>原始数据不出域，数据可用不可见</a:t>
            </a:r>
            <a:r>
              <a:rPr lang="en-US" altLang="zh-CN"/>
              <a:t>”</a:t>
            </a:r>
            <a:r>
              <a:rPr lang="zh-CN" altLang="en-US"/>
              <a:t>，加强公共数据资源监督管理和数据安全合规利用审查，防止出现侵犯个人隐私等违法行为和数据泄露、篡改、损坏等安全事件。</a:t>
            </a:r>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p:sp>
        <p:nvSpPr>
          <p:cNvPr id="2" name="幻灯片图像占位符 1"/>
          <p:cNvSpPr>
            <a:spLocks noGrp="1"/>
          </p:cNvSpPr>
          <p:nvPr>
            <p:ph type="sldImg"/>
          </p:nvPr>
        </p:nvSpPr>
        <p:spPr/>
      </p:sp>
      <p:sp>
        <p:nvSpPr>
          <p:cNvPr id="3" name="文本占位符 2"/>
          <p:cNvSpPr>
            <a:spLocks noGrp="1"/>
          </p:cNvSpPr>
          <p:nvPr>
            <p:ph type="body" idx="1"/>
          </p:nvPr>
        </p:nvSpPr>
        <p:spPr/>
        <p:txBody>
          <a:bodyPr/>
          <a:p>
            <a:r>
              <a:rPr lang="zh-CN" altLang="en-US"/>
              <a:t>以上就是细则的分享内容，欢迎大家提出不同的意见建议，谢谢大家！</a:t>
            </a:r>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
    <p:spTree>
      <p:nvGrpSpPr>
        <p:cNvPr id="1" name=""/>
        <p:cNvGrpSpPr/>
        <p:nvPr/>
      </p:nvGrpSpPr>
      <p:grpSpPr>
        <a:xfrm>
          <a:off x="0" y="0"/>
          <a:ext cx="0" cy="0"/>
          <a:chOff x="0" y="0"/>
          <a:chExt cx="0" cy="0"/>
        </a:xfrm>
      </p:grpSpPr>
      <p:sp>
        <p:nvSpPr>
          <p:cNvPr id="11" name="作者和日期"/>
          <p:cNvSpPr txBox="1"/>
          <p:nvPr>
            <p:ph type="body" sz="quarter" idx="21" hasCustomPrompt="1"/>
          </p:nvPr>
        </p:nvSpPr>
        <p:spPr>
          <a:xfrm>
            <a:off x="1201340" y="11859862"/>
            <a:ext cx="21971003" cy="636979"/>
          </a:xfrm>
          <a:prstGeom prst="rect">
            <a:avLst/>
          </a:prstGeom>
        </p:spPr>
        <p:txBody>
          <a:bodyPr lIns="45719" tIns="45719" rIns="45719" bIns="45719"/>
          <a:lstStyle>
            <a:lvl1pPr marL="0" indent="0" defTabSz="701675">
              <a:lnSpc>
                <a:spcPct val="100000"/>
              </a:lnSpc>
              <a:spcBef>
                <a:spcPts val="0"/>
              </a:spcBef>
              <a:buSzTx/>
              <a:buNone/>
              <a:defRPr sz="3060" b="1"/>
            </a:lvl1pPr>
          </a:lstStyle>
          <a:p>
            <a:r>
              <a:t>作者和日期</a:t>
            </a:r>
          </a:p>
        </p:txBody>
      </p:sp>
      <p:sp>
        <p:nvSpPr>
          <p:cNvPr id="12" name="演示文稿标题"/>
          <p:cNvSpPr txBox="1"/>
          <p:nvPr>
            <p:ph type="title" hasCustomPrompt="1"/>
          </p:nvPr>
        </p:nvSpPr>
        <p:spPr>
          <a:xfrm>
            <a:off x="1206496" y="2574991"/>
            <a:ext cx="21971004" cy="4648201"/>
          </a:xfrm>
          <a:prstGeom prst="rect">
            <a:avLst/>
          </a:prstGeom>
        </p:spPr>
        <p:txBody>
          <a:bodyPr anchor="b"/>
          <a:lstStyle>
            <a:lvl1pPr>
              <a:defRPr sz="11600" spc="-232"/>
            </a:lvl1pPr>
          </a:lstStyle>
          <a:p>
            <a:r>
              <a:t>演示文稿标题</a:t>
            </a:r>
          </a:p>
        </p:txBody>
      </p:sp>
      <p:sp>
        <p:nvSpPr>
          <p:cNvPr id="13" name="正文级别 1…"/>
          <p:cNvSpPr txBox="1"/>
          <p:nvPr>
            <p:ph type="body" sz="quarter" idx="1" hasCustomPrompt="1"/>
          </p:nvPr>
        </p:nvSpPr>
        <p:spPr>
          <a:xfrm>
            <a:off x="1201342" y="7223190"/>
            <a:ext cx="21971001" cy="1905001"/>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演示文稿副标题</a:t>
            </a:r>
          </a:p>
          <a:p>
            <a:pPr lvl="1"/>
          </a:p>
          <a:p>
            <a:pPr lvl="2"/>
          </a:p>
          <a:p>
            <a:pPr lvl="3"/>
          </a:p>
          <a:p>
            <a:pPr lvl="4"/>
          </a:p>
        </p:txBody>
      </p:sp>
      <p:sp>
        <p:nvSpPr>
          <p:cNvPr id="1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标题与照片">
    <p:spTree>
      <p:nvGrpSpPr>
        <p:cNvPr id="1" name=""/>
        <p:cNvGrpSpPr/>
        <p:nvPr/>
      </p:nvGrpSpPr>
      <p:grpSpPr>
        <a:xfrm>
          <a:off x="0" y="0"/>
          <a:ext cx="0" cy="0"/>
          <a:chOff x="0" y="0"/>
          <a:chExt cx="0" cy="0"/>
        </a:xfrm>
      </p:grpSpPr>
      <p:sp>
        <p:nvSpPr>
          <p:cNvPr id="21" name="鳄梨和酸橙"/>
          <p:cNvSpPr/>
          <p:nvPr>
            <p:ph type="pic" idx="21"/>
          </p:nvPr>
        </p:nvSpPr>
        <p:spPr>
          <a:xfrm>
            <a:off x="-1155700" y="-1295400"/>
            <a:ext cx="26746200" cy="16018933"/>
          </a:xfrm>
          <a:prstGeom prst="rect">
            <a:avLst/>
          </a:prstGeom>
        </p:spPr>
        <p:txBody>
          <a:bodyPr lIns="91439" tIns="45719" rIns="91439" bIns="45719">
            <a:noAutofit/>
          </a:bodyPr>
          <a:lstStyle/>
          <a:p/>
        </p:txBody>
      </p:sp>
      <p:sp>
        <p:nvSpPr>
          <p:cNvPr id="22" name="演示文稿标题"/>
          <p:cNvSpPr txBox="1"/>
          <p:nvPr>
            <p:ph type="title" hasCustomPrompt="1"/>
          </p:nvPr>
        </p:nvSpPr>
        <p:spPr>
          <a:xfrm>
            <a:off x="1206500" y="7124700"/>
            <a:ext cx="21971000" cy="4648200"/>
          </a:xfrm>
          <a:prstGeom prst="rect">
            <a:avLst/>
          </a:prstGeom>
        </p:spPr>
        <p:txBody>
          <a:bodyPr anchor="b"/>
          <a:lstStyle>
            <a:lvl1pPr>
              <a:defRPr sz="11600" spc="-232"/>
            </a:lvl1pPr>
          </a:lstStyle>
          <a:p>
            <a:r>
              <a:t>演示文稿标题</a:t>
            </a:r>
          </a:p>
        </p:txBody>
      </p:sp>
      <p:sp>
        <p:nvSpPr>
          <p:cNvPr id="23" name="作者和日期"/>
          <p:cNvSpPr txBox="1"/>
          <p:nvPr>
            <p:ph type="body" sz="quarter" idx="22" hasCustomPrompt="1"/>
          </p:nvPr>
        </p:nvSpPr>
        <p:spPr>
          <a:xfrm>
            <a:off x="1207690" y="1106137"/>
            <a:ext cx="21968621" cy="636979"/>
          </a:xfrm>
          <a:prstGeom prst="rect">
            <a:avLst/>
          </a:prstGeom>
        </p:spPr>
        <p:txBody>
          <a:bodyPr lIns="45719" tIns="45719" rIns="45719" bIns="45719"/>
          <a:lstStyle>
            <a:lvl1pPr marL="0" indent="0" defTabSz="701675">
              <a:lnSpc>
                <a:spcPct val="100000"/>
              </a:lnSpc>
              <a:spcBef>
                <a:spcPts val="0"/>
              </a:spcBef>
              <a:buSzTx/>
              <a:buNone/>
              <a:defRPr sz="3060" b="1"/>
            </a:lvl1pPr>
          </a:lstStyle>
          <a:p>
            <a:r>
              <a:t>作者和日期</a:t>
            </a:r>
          </a:p>
        </p:txBody>
      </p:sp>
      <p:sp>
        <p:nvSpPr>
          <p:cNvPr id="24" name="正文级别 1…"/>
          <p:cNvSpPr txBox="1"/>
          <p:nvPr>
            <p:ph type="body" sz="quarter" idx="1" hasCustomPrompt="1"/>
          </p:nvPr>
        </p:nvSpPr>
        <p:spPr>
          <a:xfrm>
            <a:off x="1206500" y="11609910"/>
            <a:ext cx="21971000" cy="1116952"/>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演示文稿副标题</a:t>
            </a:r>
          </a:p>
          <a:p>
            <a:pPr lvl="1"/>
          </a:p>
          <a:p>
            <a:pPr lvl="2"/>
          </a:p>
          <a:p>
            <a:pPr lvl="3"/>
          </a:p>
          <a:p>
            <a:pPr lvl="4"/>
          </a:p>
        </p:txBody>
      </p:sp>
      <p:sp>
        <p:nvSpPr>
          <p:cNvPr id="25"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标题与照片（备选）">
    <p:spTree>
      <p:nvGrpSpPr>
        <p:cNvPr id="1" name=""/>
        <p:cNvGrpSpPr/>
        <p:nvPr/>
      </p:nvGrpSpPr>
      <p:grpSpPr>
        <a:xfrm>
          <a:off x="0" y="0"/>
          <a:ext cx="0" cy="0"/>
          <a:chOff x="0" y="0"/>
          <a:chExt cx="0" cy="0"/>
        </a:xfrm>
      </p:grpSpPr>
      <p:sp>
        <p:nvSpPr>
          <p:cNvPr id="32" name="一碗三文鱼饼、沙拉和鹰嘴豆泥"/>
          <p:cNvSpPr/>
          <p:nvPr>
            <p:ph type="pic" idx="21"/>
          </p:nvPr>
        </p:nvSpPr>
        <p:spPr>
          <a:xfrm>
            <a:off x="10972800" y="-203200"/>
            <a:ext cx="12144837" cy="14135100"/>
          </a:xfrm>
          <a:prstGeom prst="rect">
            <a:avLst/>
          </a:prstGeom>
        </p:spPr>
        <p:txBody>
          <a:bodyPr lIns="91439" tIns="45719" rIns="91439" bIns="45719">
            <a:noAutofit/>
          </a:bodyPr>
          <a:lstStyle/>
          <a:p/>
        </p:txBody>
      </p:sp>
      <p:sp>
        <p:nvSpPr>
          <p:cNvPr id="33" name="幻灯片标题"/>
          <p:cNvSpPr txBox="1"/>
          <p:nvPr>
            <p:ph type="title" hasCustomPrompt="1"/>
          </p:nvPr>
        </p:nvSpPr>
        <p:spPr>
          <a:xfrm>
            <a:off x="1206500" y="1270000"/>
            <a:ext cx="9779000" cy="5882273"/>
          </a:xfrm>
          <a:prstGeom prst="rect">
            <a:avLst/>
          </a:prstGeom>
        </p:spPr>
        <p:txBody>
          <a:bodyPr anchor="b"/>
          <a:lstStyle/>
          <a:p>
            <a:r>
              <a:t>幻灯片标题</a:t>
            </a:r>
          </a:p>
        </p:txBody>
      </p:sp>
      <p:sp>
        <p:nvSpPr>
          <p:cNvPr id="34" name="正文级别 1…"/>
          <p:cNvSpPr txBox="1"/>
          <p:nvPr>
            <p:ph type="body" sz="quarter" idx="1" hasCustomPrompt="1"/>
          </p:nvPr>
        </p:nvSpPr>
        <p:spPr>
          <a:xfrm>
            <a:off x="1206500" y="7060576"/>
            <a:ext cx="9779000" cy="5385424"/>
          </a:xfrm>
          <a:prstGeom prst="rect">
            <a:avLst/>
          </a:prstGeom>
        </p:spPr>
        <p:txBody>
          <a:bodyPr/>
          <a:lstStyle>
            <a:lvl1pPr marL="0" indent="0" defTabSz="825500">
              <a:lnSpc>
                <a:spcPct val="100000"/>
              </a:lnSpc>
              <a:spcBef>
                <a:spcPts val="0"/>
              </a:spcBef>
              <a:buSzTx/>
              <a:buNone/>
              <a:defRPr sz="5500" b="1"/>
            </a:lvl1pPr>
            <a:lvl2pPr marL="0" indent="457200" defTabSz="825500">
              <a:lnSpc>
                <a:spcPct val="100000"/>
              </a:lnSpc>
              <a:spcBef>
                <a:spcPts val="0"/>
              </a:spcBef>
              <a:buSzTx/>
              <a:buNone/>
              <a:defRPr sz="5500" b="1"/>
            </a:lvl2pPr>
            <a:lvl3pPr marL="0" indent="914400" defTabSz="825500">
              <a:lnSpc>
                <a:spcPct val="100000"/>
              </a:lnSpc>
              <a:spcBef>
                <a:spcPts val="0"/>
              </a:spcBef>
              <a:buSzTx/>
              <a:buNone/>
              <a:defRPr sz="5500" b="1"/>
            </a:lvl3pPr>
            <a:lvl4pPr marL="0" indent="1371600" defTabSz="825500">
              <a:lnSpc>
                <a:spcPct val="100000"/>
              </a:lnSpc>
              <a:spcBef>
                <a:spcPts val="0"/>
              </a:spcBef>
              <a:buSzTx/>
              <a:buNone/>
              <a:defRPr sz="5500" b="1"/>
            </a:lvl4pPr>
            <a:lvl5pPr marL="0" indent="1828800" defTabSz="825500">
              <a:lnSpc>
                <a:spcPct val="100000"/>
              </a:lnSpc>
              <a:spcBef>
                <a:spcPts val="0"/>
              </a:spcBef>
              <a:buSzTx/>
              <a:buNone/>
              <a:defRPr sz="5500" b="1"/>
            </a:lvl5pPr>
          </a:lstStyle>
          <a:p>
            <a:r>
              <a:t>幻灯片副标题</a:t>
            </a:r>
          </a:p>
          <a:p>
            <a:pPr lvl="1"/>
          </a:p>
          <a:p>
            <a:pPr lvl="2"/>
          </a:p>
          <a:p>
            <a:pPr lvl="3"/>
          </a:p>
          <a:p>
            <a:pPr lvl="4"/>
          </a:p>
        </p:txBody>
      </p:sp>
      <p:sp>
        <p:nvSpPr>
          <p:cNvPr id="35" name="幻灯片编号"/>
          <p:cNvSpPr txBox="1"/>
          <p:nvPr>
            <p:ph type="sldNum" sz="quarter" idx="2"/>
          </p:nvPr>
        </p:nvSpPr>
        <p:spPr>
          <a:xfrm>
            <a:off x="12001499" y="13085233"/>
            <a:ext cx="368505"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42" name="幻灯片标题"/>
          <p:cNvSpPr txBox="1"/>
          <p:nvPr>
            <p:ph type="title" hasCustomPrompt="1"/>
          </p:nvPr>
        </p:nvSpPr>
        <p:spPr>
          <a:prstGeom prst="rect">
            <a:avLst/>
          </a:prstGeom>
        </p:spPr>
        <p:txBody>
          <a:bodyPr/>
          <a:lstStyle/>
          <a:p>
            <a:r>
              <a:t>幻灯片标题</a:t>
            </a:r>
          </a:p>
        </p:txBody>
      </p:sp>
      <p:sp>
        <p:nvSpPr>
          <p:cNvPr id="43" name="幻灯片副标题"/>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44" name="正文级别 1…"/>
          <p:cNvSpPr txBox="1"/>
          <p:nvPr>
            <p:ph type="body" idx="1" hasCustomPrompt="1"/>
          </p:nvPr>
        </p:nvSpPr>
        <p:spPr>
          <a:prstGeom prst="rect">
            <a:avLst/>
          </a:prstGeom>
        </p:spPr>
        <p:txBody>
          <a:bodyPr/>
          <a:lstStyle/>
          <a:p>
            <a:r>
              <a:t>幻灯片项目符号文本</a:t>
            </a:r>
          </a:p>
          <a:p>
            <a:pPr lvl="1"/>
          </a:p>
          <a:p>
            <a:pPr lvl="2"/>
          </a:p>
          <a:p>
            <a:pPr lvl="3"/>
          </a:p>
          <a:p>
            <a:pPr lvl="4"/>
          </a:p>
        </p:txBody>
      </p:sp>
      <p:sp>
        <p:nvSpPr>
          <p:cNvPr id="45"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52" name="正文级别 1…"/>
          <p:cNvSpPr txBox="1"/>
          <p:nvPr>
            <p:ph type="body" idx="1" hasCustomPrompt="1"/>
          </p:nvPr>
        </p:nvSpPr>
        <p:spPr>
          <a:prstGeom prst="rect">
            <a:avLst/>
          </a:prstGeom>
        </p:spPr>
        <p:txBody>
          <a:bodyPr numCol="2" spcCol="1098550"/>
          <a:lstStyle/>
          <a:p>
            <a:r>
              <a:t>幻灯片项目符号文本</a:t>
            </a:r>
          </a:p>
          <a:p>
            <a:pPr lvl="1"/>
          </a:p>
          <a:p>
            <a:pPr lvl="2"/>
          </a:p>
          <a:p>
            <a:pPr lvl="3"/>
          </a:p>
          <a:p>
            <a:pPr lvl="4"/>
          </a:p>
        </p:txBody>
      </p:sp>
      <p:sp>
        <p:nvSpPr>
          <p:cNvPr id="53"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0" name="幻灯片副标题"/>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61" name="正文级别 1…"/>
          <p:cNvSpPr txBox="1"/>
          <p:nvPr>
            <p:ph type="body" sz="half" idx="1" hasCustomPrompt="1"/>
          </p:nvPr>
        </p:nvSpPr>
        <p:spPr>
          <a:xfrm>
            <a:off x="1206500" y="4248504"/>
            <a:ext cx="9779000" cy="8256630"/>
          </a:xfrm>
          <a:prstGeom prst="rect">
            <a:avLst/>
          </a:prstGeom>
        </p:spPr>
        <p:txBody>
          <a:bodyPr/>
          <a:lstStyle/>
          <a:p>
            <a:r>
              <a:t>幻灯片项目符号文本</a:t>
            </a:r>
          </a:p>
          <a:p>
            <a:pPr lvl="1"/>
          </a:p>
          <a:p>
            <a:pPr lvl="2"/>
          </a:p>
          <a:p>
            <a:pPr lvl="3"/>
          </a:p>
          <a:p>
            <a:pPr lvl="4"/>
          </a:p>
        </p:txBody>
      </p:sp>
      <p:sp>
        <p:nvSpPr>
          <p:cNvPr id="62" name="一碗宽意大利面配有欧芹黄油、烤榛子和帕尔马干酪"/>
          <p:cNvSpPr/>
          <p:nvPr>
            <p:ph type="pic" idx="22"/>
          </p:nvPr>
        </p:nvSpPr>
        <p:spPr>
          <a:xfrm>
            <a:off x="12192000" y="-407266"/>
            <a:ext cx="10916874" cy="14555832"/>
          </a:xfrm>
          <a:prstGeom prst="rect">
            <a:avLst/>
          </a:prstGeom>
        </p:spPr>
        <p:txBody>
          <a:bodyPr lIns="91439" tIns="45719" rIns="91439" bIns="45719">
            <a:noAutofit/>
          </a:bodyPr>
          <a:lstStyle/>
          <a:p/>
        </p:txBody>
      </p:sp>
      <p:sp>
        <p:nvSpPr>
          <p:cNvPr id="6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6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标题、项目符号与实时视频（小）">
    <p:spTree>
      <p:nvGrpSpPr>
        <p:cNvPr id="1" name=""/>
        <p:cNvGrpSpPr/>
        <p:nvPr/>
      </p:nvGrpSpPr>
      <p:grpSpPr>
        <a:xfrm>
          <a:off x="0" y="0"/>
          <a:ext cx="0" cy="0"/>
          <a:chOff x="0" y="0"/>
          <a:chExt cx="0" cy="0"/>
        </a:xfrm>
      </p:grpSpPr>
      <p:sp>
        <p:nvSpPr>
          <p:cNvPr id="71" name="幻灯片副标题"/>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72" name="正文级别 1…"/>
          <p:cNvSpPr txBox="1"/>
          <p:nvPr>
            <p:ph type="body" sz="half" idx="1" hasCustomPrompt="1"/>
          </p:nvPr>
        </p:nvSpPr>
        <p:spPr>
          <a:xfrm>
            <a:off x="1206500" y="4248504"/>
            <a:ext cx="9779000" cy="8256630"/>
          </a:xfrm>
          <a:prstGeom prst="rect">
            <a:avLst/>
          </a:prstGeom>
        </p:spPr>
        <p:txBody>
          <a:bodyPr/>
          <a:lstStyle/>
          <a:p>
            <a:r>
              <a:t>幻灯片项目符号文本</a:t>
            </a:r>
          </a:p>
          <a:p>
            <a:pPr lvl="1"/>
          </a:p>
          <a:p>
            <a:pPr lvl="2"/>
          </a:p>
          <a:p>
            <a:pPr lvl="3"/>
          </a:p>
          <a:p>
            <a:pPr lvl="4"/>
          </a:p>
        </p:txBody>
      </p:sp>
      <p:sp>
        <p:nvSpPr>
          <p:cNvPr id="7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7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标题、项目符号与实时视频（大）">
    <p:spTree>
      <p:nvGrpSpPr>
        <p:cNvPr id="1" name=""/>
        <p:cNvGrpSpPr/>
        <p:nvPr/>
      </p:nvGrpSpPr>
      <p:grpSpPr>
        <a:xfrm>
          <a:off x="0" y="0"/>
          <a:ext cx="0" cy="0"/>
          <a:chOff x="0" y="0"/>
          <a:chExt cx="0" cy="0"/>
        </a:xfrm>
      </p:grpSpPr>
      <p:sp>
        <p:nvSpPr>
          <p:cNvPr id="81" name="幻灯片副标题"/>
          <p:cNvSpPr txBox="1"/>
          <p:nvPr>
            <p:ph type="body" sz="quarter" idx="21" hasCustomPrompt="1"/>
          </p:nvPr>
        </p:nvSpPr>
        <p:spPr>
          <a:xfrm>
            <a:off x="1206500" y="2372962"/>
            <a:ext cx="9779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82" name="正文级别 1…"/>
          <p:cNvSpPr txBox="1"/>
          <p:nvPr>
            <p:ph type="body" sz="half" idx="1" hasCustomPrompt="1"/>
          </p:nvPr>
        </p:nvSpPr>
        <p:spPr>
          <a:xfrm>
            <a:off x="1206500" y="4248504"/>
            <a:ext cx="9779000" cy="8256630"/>
          </a:xfrm>
          <a:prstGeom prst="rect">
            <a:avLst/>
          </a:prstGeom>
        </p:spPr>
        <p:txBody>
          <a:bodyPr/>
          <a:lstStyle/>
          <a:p>
            <a:r>
              <a:t>幻灯片项目符号文本</a:t>
            </a:r>
          </a:p>
          <a:p>
            <a:pPr lvl="1"/>
          </a:p>
          <a:p>
            <a:pPr lvl="2"/>
          </a:p>
          <a:p>
            <a:pPr lvl="3"/>
          </a:p>
          <a:p>
            <a:pPr lvl="4"/>
          </a:p>
        </p:txBody>
      </p:sp>
      <p:sp>
        <p:nvSpPr>
          <p:cNvPr id="8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8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节">
    <p:spTree>
      <p:nvGrpSpPr>
        <p:cNvPr id="1" name=""/>
        <p:cNvGrpSpPr/>
        <p:nvPr/>
      </p:nvGrpSpPr>
      <p:grpSpPr>
        <a:xfrm>
          <a:off x="0" y="0"/>
          <a:ext cx="0" cy="0"/>
          <a:chOff x="0" y="0"/>
          <a:chExt cx="0" cy="0"/>
        </a:xfrm>
      </p:grpSpPr>
      <p:sp>
        <p:nvSpPr>
          <p:cNvPr id="91" name="章节标题"/>
          <p:cNvSpPr txBox="1"/>
          <p:nvPr>
            <p:ph type="title" hasCustomPrompt="1"/>
          </p:nvPr>
        </p:nvSpPr>
        <p:spPr>
          <a:xfrm>
            <a:off x="1206496" y="4533900"/>
            <a:ext cx="21971004"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章节标题</a:t>
            </a:r>
          </a:p>
        </p:txBody>
      </p:sp>
      <p:sp>
        <p:nvSpPr>
          <p:cNvPr id="92" name="幻灯片编号"/>
          <p:cNvSpPr txBox="1"/>
          <p:nvPr>
            <p:ph type="sldNum" sz="quarter" idx="2"/>
          </p:nvPr>
        </p:nvSpPr>
        <p:spPr>
          <a:xfrm>
            <a:off x="12001499" y="13085233"/>
            <a:ext cx="368505"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99" name="幻灯片标题"/>
          <p:cNvSpPr txBox="1"/>
          <p:nvPr>
            <p:ph type="title" hasCustomPrompt="1"/>
          </p:nvPr>
        </p:nvSpPr>
        <p:spPr>
          <a:xfrm>
            <a:off x="1206500" y="1079500"/>
            <a:ext cx="21971000" cy="1434949"/>
          </a:xfrm>
          <a:prstGeom prst="rect">
            <a:avLst/>
          </a:prstGeom>
        </p:spPr>
        <p:txBody>
          <a:bodyPr/>
          <a:lstStyle/>
          <a:p>
            <a:r>
              <a:t>幻灯片标题</a:t>
            </a:r>
          </a:p>
        </p:txBody>
      </p:sp>
      <p:sp>
        <p:nvSpPr>
          <p:cNvPr id="100" name="幻灯片副标题"/>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幻灯片副标题</a:t>
            </a:r>
          </a:p>
        </p:txBody>
      </p:sp>
      <p:sp>
        <p:nvSpPr>
          <p:cNvPr id="10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议程">
    <p:spTree>
      <p:nvGrpSpPr>
        <p:cNvPr id="1" name=""/>
        <p:cNvGrpSpPr/>
        <p:nvPr/>
      </p:nvGrpSpPr>
      <p:grpSpPr>
        <a:xfrm>
          <a:off x="0" y="0"/>
          <a:ext cx="0" cy="0"/>
          <a:chOff x="0" y="0"/>
          <a:chExt cx="0" cy="0"/>
        </a:xfrm>
      </p:grpSpPr>
      <p:sp>
        <p:nvSpPr>
          <p:cNvPr id="108" name="议程标题"/>
          <p:cNvSpPr txBox="1"/>
          <p:nvPr>
            <p:ph type="title" hasCustomPrompt="1"/>
          </p:nvPr>
        </p:nvSpPr>
        <p:spPr>
          <a:xfrm>
            <a:off x="1206500" y="1079500"/>
            <a:ext cx="21971000" cy="1435100"/>
          </a:xfrm>
          <a:prstGeom prst="rect">
            <a:avLst/>
          </a:prstGeom>
        </p:spPr>
        <p:txBody>
          <a:bodyPr/>
          <a:lstStyle/>
          <a:p>
            <a:r>
              <a:t>议程标题</a:t>
            </a:r>
          </a:p>
        </p:txBody>
      </p:sp>
      <p:sp>
        <p:nvSpPr>
          <p:cNvPr id="109" name="议程副标题"/>
          <p:cNvSpPr txBox="1"/>
          <p:nvPr>
            <p:ph type="body" sz="quarter" idx="21" hasCustomPrompt="1"/>
          </p:nvPr>
        </p:nvSpPr>
        <p:spPr>
          <a:xfrm>
            <a:off x="1206500" y="2372962"/>
            <a:ext cx="21971000" cy="934780"/>
          </a:xfrm>
          <a:prstGeom prst="rect">
            <a:avLst/>
          </a:prstGeom>
        </p:spPr>
        <p:txBody>
          <a:bodyPr lIns="45719" tIns="45719" rIns="45719" bIns="45719"/>
          <a:lstStyle>
            <a:lvl1pPr marL="0" indent="0" defTabSz="726440">
              <a:lnSpc>
                <a:spcPct val="100000"/>
              </a:lnSpc>
              <a:spcBef>
                <a:spcPts val="0"/>
              </a:spcBef>
              <a:buSzTx/>
              <a:buNone/>
              <a:defRPr sz="4840" b="1"/>
            </a:lvl1pPr>
          </a:lstStyle>
          <a:p>
            <a:r>
              <a:t>议程副标题</a:t>
            </a:r>
          </a:p>
        </p:txBody>
      </p:sp>
      <p:sp>
        <p:nvSpPr>
          <p:cNvPr id="110" name="正文级别 1…"/>
          <p:cNvSpPr txBox="1"/>
          <p:nvPr>
            <p:ph type="body" idx="1" hasCustomPrompt="1"/>
          </p:nvPr>
        </p:nvSpPr>
        <p:spPr>
          <a:prstGeom prst="rect">
            <a:avLst/>
          </a:prstGeom>
        </p:spPr>
        <p:txBody>
          <a:bodyPr/>
          <a:lstStyle>
            <a:lvl1pPr marL="0" indent="0" defTabSz="825500">
              <a:lnSpc>
                <a:spcPct val="100000"/>
              </a:lnSpc>
              <a:spcBef>
                <a:spcPts val="1800"/>
              </a:spcBef>
              <a:buSzTx/>
              <a:buNone/>
              <a:defRPr sz="5500" spc="-55"/>
            </a:lvl1pPr>
            <a:lvl2pPr marL="0" indent="457200" defTabSz="825500">
              <a:lnSpc>
                <a:spcPct val="100000"/>
              </a:lnSpc>
              <a:spcBef>
                <a:spcPts val="1800"/>
              </a:spcBef>
              <a:buSzTx/>
              <a:buNone/>
              <a:defRPr sz="5500" spc="-55"/>
            </a:lvl2pPr>
            <a:lvl3pPr marL="0" indent="914400" defTabSz="825500">
              <a:lnSpc>
                <a:spcPct val="100000"/>
              </a:lnSpc>
              <a:spcBef>
                <a:spcPts val="1800"/>
              </a:spcBef>
              <a:buSzTx/>
              <a:buNone/>
              <a:defRPr sz="5500" spc="-55"/>
            </a:lvl3pPr>
            <a:lvl4pPr marL="0" indent="1371600" defTabSz="825500">
              <a:lnSpc>
                <a:spcPct val="100000"/>
              </a:lnSpc>
              <a:spcBef>
                <a:spcPts val="1800"/>
              </a:spcBef>
              <a:buSzTx/>
              <a:buNone/>
              <a:defRPr sz="5500" spc="-55"/>
            </a:lvl4pPr>
            <a:lvl5pPr marL="0" indent="1828800" defTabSz="825500">
              <a:lnSpc>
                <a:spcPct val="100000"/>
              </a:lnSpc>
              <a:spcBef>
                <a:spcPts val="1800"/>
              </a:spcBef>
              <a:buSzTx/>
              <a:buNone/>
              <a:defRPr sz="5500" spc="-55"/>
            </a:lvl5pPr>
          </a:lstStyle>
          <a:p>
            <a:r>
              <a:t>议程主题</a:t>
            </a:r>
          </a:p>
          <a:p>
            <a:pPr lvl="1"/>
          </a:p>
          <a:p>
            <a:pPr lvl="2"/>
          </a:p>
          <a:p>
            <a:pPr lvl="3"/>
          </a:p>
          <a:p>
            <a:pPr lvl="4"/>
          </a:p>
        </p:txBody>
      </p:sp>
      <p:sp>
        <p:nvSpPr>
          <p:cNvPr id="11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说明">
    <p:spTree>
      <p:nvGrpSpPr>
        <p:cNvPr id="1" name=""/>
        <p:cNvGrpSpPr/>
        <p:nvPr/>
      </p:nvGrpSpPr>
      <p:grpSpPr>
        <a:xfrm>
          <a:off x="0" y="0"/>
          <a:ext cx="0" cy="0"/>
          <a:chOff x="0" y="0"/>
          <a:chExt cx="0" cy="0"/>
        </a:xfrm>
      </p:grpSpPr>
      <p:sp>
        <p:nvSpPr>
          <p:cNvPr id="118" name="正文级别 1…"/>
          <p:cNvSpPr txBox="1"/>
          <p:nvPr>
            <p:ph type="body" sz="half" idx="1" hasCustomPrompt="1"/>
          </p:nvPr>
        </p:nvSpPr>
        <p:spPr>
          <a:xfrm>
            <a:off x="1206500" y="4920843"/>
            <a:ext cx="21971000" cy="3874314"/>
          </a:xfrm>
          <a:prstGeom prst="rect">
            <a:avLst/>
          </a:prstGeom>
        </p:spPr>
        <p:txBody>
          <a:bodyPr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45720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91440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137160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182880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说明</a:t>
            </a:r>
          </a:p>
          <a:p>
            <a:pPr lvl="1"/>
          </a:p>
          <a:p>
            <a:pPr lvl="2"/>
          </a:p>
          <a:p>
            <a:pPr lvl="3"/>
          </a:p>
          <a:p>
            <a:pPr lvl="4"/>
          </a:p>
        </p:txBody>
      </p:sp>
      <p:sp>
        <p:nvSpPr>
          <p:cNvPr id="119"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x">
  <p:cSld name="显著事实">
    <p:spTree>
      <p:nvGrpSpPr>
        <p:cNvPr id="1" name=""/>
        <p:cNvGrpSpPr/>
        <p:nvPr/>
      </p:nvGrpSpPr>
      <p:grpSpPr>
        <a:xfrm>
          <a:off x="0" y="0"/>
          <a:ext cx="0" cy="0"/>
          <a:chOff x="0" y="0"/>
          <a:chExt cx="0" cy="0"/>
        </a:xfrm>
      </p:grpSpPr>
      <p:sp>
        <p:nvSpPr>
          <p:cNvPr id="126" name="正文级别 1…"/>
          <p:cNvSpPr txBox="1"/>
          <p:nvPr>
            <p:ph type="body" idx="1" hasCustomPrompt="1"/>
          </p:nvPr>
        </p:nvSpPr>
        <p:spPr>
          <a:xfrm>
            <a:off x="1206500" y="1075927"/>
            <a:ext cx="21971000" cy="7241584"/>
          </a:xfrm>
          <a:prstGeom prst="rect">
            <a:avLst/>
          </a:prstGeom>
        </p:spPr>
        <p:txBody>
          <a:bodyPr anchor="b"/>
          <a:lstStyle>
            <a:lvl1pPr marL="0" indent="0" algn="ctr">
              <a:lnSpc>
                <a:spcPct val="80000"/>
              </a:lnSpc>
              <a:spcBef>
                <a:spcPts val="0"/>
              </a:spcBef>
              <a:buSzTx/>
              <a:buNone/>
              <a:defRPr sz="25000" b="1" spc="-250"/>
            </a:lvl1pPr>
            <a:lvl2pPr marL="0" indent="457200" algn="ctr">
              <a:lnSpc>
                <a:spcPct val="80000"/>
              </a:lnSpc>
              <a:spcBef>
                <a:spcPts val="0"/>
              </a:spcBef>
              <a:buSzTx/>
              <a:buNone/>
              <a:defRPr sz="25000" b="1" spc="-250"/>
            </a:lvl2pPr>
            <a:lvl3pPr marL="0" indent="914400" algn="ctr">
              <a:lnSpc>
                <a:spcPct val="80000"/>
              </a:lnSpc>
              <a:spcBef>
                <a:spcPts val="0"/>
              </a:spcBef>
              <a:buSzTx/>
              <a:buNone/>
              <a:defRPr sz="25000" b="1" spc="-250"/>
            </a:lvl3pPr>
            <a:lvl4pPr marL="0" indent="1371600" algn="ctr">
              <a:lnSpc>
                <a:spcPct val="80000"/>
              </a:lnSpc>
              <a:spcBef>
                <a:spcPts val="0"/>
              </a:spcBef>
              <a:buSzTx/>
              <a:buNone/>
              <a:defRPr sz="25000" b="1" spc="-250"/>
            </a:lvl4pPr>
            <a:lvl5pPr marL="0" indent="1828800" algn="ctr">
              <a:lnSpc>
                <a:spcPct val="80000"/>
              </a:lnSpc>
              <a:spcBef>
                <a:spcPts val="0"/>
              </a:spcBef>
              <a:buSzTx/>
              <a:buNone/>
              <a:defRPr sz="25000" b="1" spc="-250"/>
            </a:lvl5pPr>
          </a:lstStyle>
          <a:p>
            <a:r>
              <a:t>100%</a:t>
            </a:r>
          </a:p>
          <a:p>
            <a:pPr lvl="1"/>
          </a:p>
          <a:p>
            <a:pPr lvl="2"/>
          </a:p>
          <a:p>
            <a:pPr lvl="3"/>
          </a:p>
          <a:p>
            <a:pPr lvl="4"/>
          </a:p>
        </p:txBody>
      </p:sp>
      <p:sp>
        <p:nvSpPr>
          <p:cNvPr id="127" name="事实信息"/>
          <p:cNvSpPr txBox="1"/>
          <p:nvPr>
            <p:ph type="body" sz="quarter" idx="21" hasCustomPrompt="1"/>
          </p:nvPr>
        </p:nvSpPr>
        <p:spPr>
          <a:xfrm>
            <a:off x="1206500" y="8262180"/>
            <a:ext cx="21971000" cy="934780"/>
          </a:xfrm>
          <a:prstGeom prst="rect">
            <a:avLst/>
          </a:prstGeom>
        </p:spPr>
        <p:txBody>
          <a:bodyPr lIns="45719" tIns="45719" rIns="45719" bIns="45719"/>
          <a:lstStyle>
            <a:lvl1pPr marL="0" indent="0" algn="ctr" defTabSz="726440">
              <a:lnSpc>
                <a:spcPct val="100000"/>
              </a:lnSpc>
              <a:spcBef>
                <a:spcPts val="0"/>
              </a:spcBef>
              <a:buSzTx/>
              <a:buNone/>
              <a:defRPr sz="4840" b="1"/>
            </a:lvl1pPr>
          </a:lstStyle>
          <a:p>
            <a:r>
              <a:t>事实信息</a:t>
            </a:r>
          </a:p>
        </p:txBody>
      </p:sp>
      <p:sp>
        <p:nvSpPr>
          <p:cNvPr id="128"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135" name="出自"/>
          <p:cNvSpPr txBox="1"/>
          <p:nvPr>
            <p:ph type="body" sz="quarter" idx="21" hasCustomPrompt="1"/>
          </p:nvPr>
        </p:nvSpPr>
        <p:spPr>
          <a:xfrm>
            <a:off x="2430025" y="10675453"/>
            <a:ext cx="20200052" cy="636979"/>
          </a:xfrm>
          <a:prstGeom prst="rect">
            <a:avLst/>
          </a:prstGeom>
        </p:spPr>
        <p:txBody>
          <a:bodyPr lIns="45719" tIns="45719" rIns="45719" bIns="45719"/>
          <a:lstStyle>
            <a:lvl1pPr marL="0" indent="0" defTabSz="701675">
              <a:lnSpc>
                <a:spcPct val="100000"/>
              </a:lnSpc>
              <a:spcBef>
                <a:spcPts val="0"/>
              </a:spcBef>
              <a:buSzTx/>
              <a:buNone/>
              <a:defRPr sz="3060" b="1"/>
            </a:lvl1pPr>
          </a:lstStyle>
          <a:p>
            <a:r>
              <a:t>出自</a:t>
            </a:r>
          </a:p>
        </p:txBody>
      </p:sp>
      <p:sp>
        <p:nvSpPr>
          <p:cNvPr id="136" name="正文级别 1…"/>
          <p:cNvSpPr txBox="1"/>
          <p:nvPr>
            <p:ph type="body" sz="half" idx="1" hasCustomPrompt="1"/>
          </p:nvPr>
        </p:nvSpPr>
        <p:spPr>
          <a:xfrm>
            <a:off x="1753923" y="4939860"/>
            <a:ext cx="20876154" cy="3836280"/>
          </a:xfrm>
          <a:prstGeom prst="rect">
            <a:avLst/>
          </a:prstGeom>
        </p:spPr>
        <p:txBody>
          <a:bodyPr/>
          <a:lstStyle>
            <a:lvl1pPr marL="638810" indent="-469900">
              <a:spcBef>
                <a:spcPts val="0"/>
              </a:spcBef>
              <a:buSzTx/>
              <a:buNone/>
              <a:defRPr sz="8500" spc="-170">
                <a:latin typeface="Helvetica Neue Medium"/>
                <a:ea typeface="Helvetica Neue Medium"/>
                <a:cs typeface="Helvetica Neue Medium"/>
                <a:sym typeface="Helvetica Neue Medium"/>
              </a:defRPr>
            </a:lvl1pPr>
            <a:lvl2pPr marL="638810" indent="-12700">
              <a:spcBef>
                <a:spcPts val="0"/>
              </a:spcBef>
              <a:buSzTx/>
              <a:buNone/>
              <a:defRPr sz="8500" spc="-170">
                <a:latin typeface="Helvetica Neue Medium"/>
                <a:ea typeface="Helvetica Neue Medium"/>
                <a:cs typeface="Helvetica Neue Medium"/>
                <a:sym typeface="Helvetica Neue Medium"/>
              </a:defRPr>
            </a:lvl2pPr>
            <a:lvl3pPr marL="638810" indent="444500">
              <a:spcBef>
                <a:spcPts val="0"/>
              </a:spcBef>
              <a:buSzTx/>
              <a:buNone/>
              <a:defRPr sz="8500" spc="-170">
                <a:latin typeface="Helvetica Neue Medium"/>
                <a:ea typeface="Helvetica Neue Medium"/>
                <a:cs typeface="Helvetica Neue Medium"/>
                <a:sym typeface="Helvetica Neue Medium"/>
              </a:defRPr>
            </a:lvl3pPr>
            <a:lvl4pPr marL="638810" indent="901700">
              <a:spcBef>
                <a:spcPts val="0"/>
              </a:spcBef>
              <a:buSzTx/>
              <a:buNone/>
              <a:defRPr sz="8500" spc="-170">
                <a:latin typeface="Helvetica Neue Medium"/>
                <a:ea typeface="Helvetica Neue Medium"/>
                <a:cs typeface="Helvetica Neue Medium"/>
                <a:sym typeface="Helvetica Neue Medium"/>
              </a:defRPr>
            </a:lvl4pPr>
            <a:lvl5pPr marL="638810" indent="1358900">
              <a:spcBef>
                <a:spcPts val="0"/>
              </a:spcBef>
              <a:buSzTx/>
              <a:buNone/>
              <a:defRPr sz="8500" spc="-170">
                <a:latin typeface="Helvetica Neue Medium"/>
                <a:ea typeface="Helvetica Neue Medium"/>
                <a:cs typeface="Helvetica Neue Medium"/>
                <a:sym typeface="Helvetica Neue Medium"/>
              </a:defRPr>
            </a:lvl5pPr>
          </a:lstStyle>
          <a:p>
            <a:r>
              <a:t>“著名引文”</a:t>
            </a:r>
          </a:p>
          <a:p>
            <a:pPr lvl="1"/>
          </a:p>
          <a:p>
            <a:pPr lvl="2"/>
          </a:p>
          <a:p>
            <a:pPr lvl="3"/>
          </a:p>
          <a:p>
            <a:pPr lvl="4"/>
          </a:p>
        </p:txBody>
      </p:sp>
      <p:sp>
        <p:nvSpPr>
          <p:cNvPr id="13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144" name="一碗沙拉配有炒饭、水煮蛋和一双筷子"/>
          <p:cNvSpPr/>
          <p:nvPr>
            <p:ph type="pic" sz="quarter" idx="21"/>
          </p:nvPr>
        </p:nvSpPr>
        <p:spPr>
          <a:xfrm>
            <a:off x="15760700" y="1016000"/>
            <a:ext cx="7439099" cy="5949678"/>
          </a:xfrm>
          <a:prstGeom prst="rect">
            <a:avLst/>
          </a:prstGeom>
        </p:spPr>
        <p:txBody>
          <a:bodyPr lIns="91439" tIns="45719" rIns="91439" bIns="45719">
            <a:noAutofit/>
          </a:bodyPr>
          <a:lstStyle/>
          <a:p/>
        </p:txBody>
      </p:sp>
      <p:sp>
        <p:nvSpPr>
          <p:cNvPr id="145" name="一碗三文鱼饼、沙拉和鹰嘴豆泥"/>
          <p:cNvSpPr/>
          <p:nvPr>
            <p:ph type="pic" sz="half" idx="22"/>
          </p:nvPr>
        </p:nvSpPr>
        <p:spPr>
          <a:xfrm>
            <a:off x="13500100" y="3978275"/>
            <a:ext cx="10439400" cy="12150181"/>
          </a:xfrm>
          <a:prstGeom prst="rect">
            <a:avLst/>
          </a:prstGeom>
        </p:spPr>
        <p:txBody>
          <a:bodyPr lIns="91439" tIns="45719" rIns="91439" bIns="45719">
            <a:noAutofit/>
          </a:bodyPr>
          <a:lstStyle/>
          <a:p/>
        </p:txBody>
      </p:sp>
      <p:sp>
        <p:nvSpPr>
          <p:cNvPr id="146" name="一碗宽意大利面配有欧芹黄油、烤榛子和帕尔马干酪"/>
          <p:cNvSpPr/>
          <p:nvPr>
            <p:ph type="pic" idx="23"/>
          </p:nvPr>
        </p:nvSpPr>
        <p:spPr>
          <a:xfrm>
            <a:off x="-139700" y="495300"/>
            <a:ext cx="16611600" cy="12458700"/>
          </a:xfrm>
          <a:prstGeom prst="rect">
            <a:avLst/>
          </a:prstGeom>
        </p:spPr>
        <p:txBody>
          <a:bodyPr lIns="91439" tIns="45719" rIns="91439" bIns="45719">
            <a:noAutofit/>
          </a:bodyPr>
          <a:lstStyle/>
          <a:p/>
        </p:txBody>
      </p:sp>
      <p:sp>
        <p:nvSpPr>
          <p:cNvPr id="14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54" name="一碗沙拉配有炒饭、水煮蛋和一双筷子"/>
          <p:cNvSpPr/>
          <p:nvPr>
            <p:ph type="pic" idx="21"/>
          </p:nvPr>
        </p:nvSpPr>
        <p:spPr>
          <a:xfrm>
            <a:off x="-1333500" y="-5524500"/>
            <a:ext cx="27051000" cy="21640800"/>
          </a:xfrm>
          <a:prstGeom prst="rect">
            <a:avLst/>
          </a:prstGeom>
        </p:spPr>
        <p:txBody>
          <a:bodyPr lIns="91439" tIns="45719" rIns="91439" bIns="45719">
            <a:noAutofit/>
          </a:bodyPr>
          <a:lstStyle/>
          <a:p/>
        </p:txBody>
      </p:sp>
      <p:sp>
        <p:nvSpPr>
          <p:cNvPr id="155" name="幻灯片编号"/>
          <p:cNvSpPr txBox="1"/>
          <p:nvPr>
            <p:ph type="sldNum" sz="quarter" idx="2"/>
          </p:nvPr>
        </p:nvSpPr>
        <p:spPr>
          <a:prstGeom prst="rect">
            <a:avLst/>
          </a:prstGeom>
        </p:spPr>
        <p:txBody>
          <a:bodyPr/>
          <a:lstStyle>
            <a:lvl1pPr>
              <a:defRPr>
                <a:solidFill>
                  <a:srgbClr val="FFFFFF"/>
                </a:solidFill>
              </a:defRPr>
            </a:lvl1p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7.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62"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type="tx">
  <p:cSld name="标题">
    <p:spTree>
      <p:nvGrpSpPr>
        <p:cNvPr id="1" name=""/>
        <p:cNvGrpSpPr/>
        <p:nvPr/>
      </p:nvGrpSpPr>
      <p:grpSpPr>
        <a:xfrm>
          <a:off x="0" y="0"/>
          <a:ext cx="0" cy="0"/>
          <a:chOff x="0" y="0"/>
          <a:chExt cx="0" cy="0"/>
        </a:xfrm>
      </p:grpSpPr>
      <p:sp>
        <p:nvSpPr>
          <p:cNvPr id="169" name="正文级别 1…"/>
          <p:cNvSpPr txBox="1"/>
          <p:nvPr>
            <p:ph type="body" sz="quarter" idx="1" hasCustomPrompt="1"/>
          </p:nvPr>
        </p:nvSpPr>
        <p:spPr>
          <a:xfrm>
            <a:off x="1201340" y="11859862"/>
            <a:ext cx="21971005" cy="636981"/>
          </a:xfrm>
          <a:prstGeom prst="rect">
            <a:avLst/>
          </a:prstGeom>
        </p:spPr>
        <p:txBody>
          <a:bodyPr lIns="45718" tIns="45718" rIns="45718" bIns="45718"/>
          <a:lstStyle>
            <a:lvl1pPr defTabSz="2438400">
              <a:spcBef>
                <a:spcPts val="51800"/>
              </a:spcBef>
            </a:lvl1pPr>
            <a:lvl2pPr defTabSz="2438400">
              <a:spcBef>
                <a:spcPts val="51800"/>
              </a:spcBef>
            </a:lvl2pPr>
            <a:lvl3pPr defTabSz="2438400">
              <a:spcBef>
                <a:spcPts val="51800"/>
              </a:spcBef>
            </a:lvl3pPr>
            <a:lvl4pPr defTabSz="2438400">
              <a:spcBef>
                <a:spcPts val="51800"/>
              </a:spcBef>
            </a:lvl4pPr>
            <a:lvl5pPr defTabSz="2438400">
              <a:spcBef>
                <a:spcPts val="51800"/>
              </a:spcBef>
            </a:lvl5pPr>
          </a:lstStyle>
          <a:p>
            <a:r>
              <a:t>正文级别 1</a:t>
            </a:r>
          </a:p>
          <a:p>
            <a:pPr lvl="1"/>
            <a:r>
              <a:t>正文级别 2</a:t>
            </a:r>
          </a:p>
          <a:p>
            <a:pPr lvl="2"/>
            <a:r>
              <a:t>正文级别 3</a:t>
            </a:r>
          </a:p>
          <a:p>
            <a:pPr lvl="3"/>
            <a:r>
              <a:t>正文级别 4</a:t>
            </a:r>
          </a:p>
          <a:p>
            <a:pPr lvl="4"/>
            <a:r>
              <a:t>正文级别 5</a:t>
            </a:r>
          </a:p>
        </p:txBody>
      </p:sp>
      <p:sp>
        <p:nvSpPr>
          <p:cNvPr id="170" name="标题文本"/>
          <p:cNvSpPr txBox="1"/>
          <p:nvPr>
            <p:ph type="title" hasCustomPrompt="1"/>
          </p:nvPr>
        </p:nvSpPr>
        <p:spPr>
          <a:xfrm>
            <a:off x="1206496" y="2574992"/>
            <a:ext cx="21971005" cy="4648202"/>
          </a:xfrm>
          <a:prstGeom prst="rect">
            <a:avLst/>
          </a:prstGeom>
        </p:spPr>
        <p:txBody>
          <a:bodyPr anchor="b"/>
          <a:lstStyle>
            <a:lvl1pPr defTabSz="2438400">
              <a:defRPr sz="11600" spc="-232"/>
            </a:lvl1pPr>
          </a:lstStyle>
          <a:p>
            <a:r>
              <a:t>标题文本</a:t>
            </a:r>
          </a:p>
        </p:txBody>
      </p:sp>
      <p:sp>
        <p:nvSpPr>
          <p:cNvPr id="171" name="正文级别 1…"/>
          <p:cNvSpPr txBox="1"/>
          <p:nvPr>
            <p:ph type="body" sz="quarter" idx="21" hasCustomPrompt="1"/>
          </p:nvPr>
        </p:nvSpPr>
        <p:spPr>
          <a:xfrm>
            <a:off x="1201342" y="7223190"/>
            <a:ext cx="21971002" cy="1905003"/>
          </a:xfrm>
          <a:prstGeom prst="rect">
            <a:avLst/>
          </a:prstGeom>
        </p:spPr>
        <p:txBody>
          <a:bodyPr/>
          <a:lstStyle>
            <a:lvl1pPr marL="0" indent="0" defTabSz="330200">
              <a:lnSpc>
                <a:spcPct val="100000"/>
              </a:lnSpc>
              <a:spcBef>
                <a:spcPts val="0"/>
              </a:spcBef>
              <a:buSzTx/>
              <a:buNone/>
              <a:defRPr sz="2200" b="1"/>
            </a:lvl1pPr>
          </a:lstStyle>
          <a:p>
            <a:r>
              <a:t>正文级别 1
正文级别 2
正文级别 3
正文级别 4
正文级别 5</a:t>
            </a:r>
          </a:p>
        </p:txBody>
      </p:sp>
      <p:sp>
        <p:nvSpPr>
          <p:cNvPr id="172" name="幻灯片编号"/>
          <p:cNvSpPr txBox="1"/>
          <p:nvPr>
            <p:ph type="sldNum" sz="quarter" idx="2"/>
          </p:nvPr>
        </p:nvSpPr>
        <p:spPr>
          <a:xfrm>
            <a:off x="12001501" y="13081001"/>
            <a:ext cx="368504"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19.xml><?xml version="1.0" encoding="utf-8"?>
<p:sldLayout xmlns:a="http://schemas.openxmlformats.org/drawingml/2006/main" xmlns:r="http://schemas.openxmlformats.org/officeDocument/2006/relationships" xmlns:p="http://schemas.openxmlformats.org/presentationml/2006/main" type="tx">
  <p:cSld name="标题">
    <p:spTree>
      <p:nvGrpSpPr>
        <p:cNvPr id="1" name=""/>
        <p:cNvGrpSpPr/>
        <p:nvPr/>
      </p:nvGrpSpPr>
      <p:grpSpPr>
        <a:xfrm>
          <a:off x="0" y="0"/>
          <a:ext cx="0" cy="0"/>
          <a:chOff x="0" y="0"/>
          <a:chExt cx="0" cy="0"/>
        </a:xfrm>
      </p:grpSpPr>
      <p:sp>
        <p:nvSpPr>
          <p:cNvPr id="179" name="正文级别 1…"/>
          <p:cNvSpPr txBox="1"/>
          <p:nvPr>
            <p:ph type="body" sz="quarter" idx="1" hasCustomPrompt="1"/>
          </p:nvPr>
        </p:nvSpPr>
        <p:spPr>
          <a:xfrm>
            <a:off x="1201340" y="11859862"/>
            <a:ext cx="21971004" cy="636980"/>
          </a:xfrm>
          <a:prstGeom prst="rect">
            <a:avLst/>
          </a:prstGeom>
        </p:spPr>
        <p:txBody>
          <a:bodyPr lIns="45718" tIns="45718" rIns="45718" bIns="45718"/>
          <a:lstStyle>
            <a:lvl1pPr marL="0" indent="0" defTabSz="701675">
              <a:lnSpc>
                <a:spcPct val="100000"/>
              </a:lnSpc>
              <a:spcBef>
                <a:spcPts val="0"/>
              </a:spcBef>
              <a:buSzTx/>
              <a:buNone/>
              <a:defRPr sz="3000" b="1"/>
            </a:lvl1pPr>
            <a:lvl2pPr marL="990600" indent="-381000" defTabSz="701675">
              <a:lnSpc>
                <a:spcPct val="100000"/>
              </a:lnSpc>
              <a:spcBef>
                <a:spcPts val="0"/>
              </a:spcBef>
              <a:defRPr sz="3000" b="1"/>
            </a:lvl2pPr>
            <a:lvl3pPr marL="1600200" indent="-381000" defTabSz="701675">
              <a:lnSpc>
                <a:spcPct val="100000"/>
              </a:lnSpc>
              <a:spcBef>
                <a:spcPts val="0"/>
              </a:spcBef>
              <a:defRPr sz="3000" b="1"/>
            </a:lvl3pPr>
            <a:lvl4pPr marL="2209800" indent="-381000" defTabSz="701675">
              <a:lnSpc>
                <a:spcPct val="100000"/>
              </a:lnSpc>
              <a:spcBef>
                <a:spcPts val="0"/>
              </a:spcBef>
              <a:defRPr sz="3000" b="1"/>
            </a:lvl4pPr>
            <a:lvl5pPr marL="2819400" indent="-381000" defTabSz="701675">
              <a:lnSpc>
                <a:spcPct val="100000"/>
              </a:lnSpc>
              <a:spcBef>
                <a:spcPts val="0"/>
              </a:spcBef>
              <a:defRPr sz="3000" b="1"/>
            </a:lvl5pPr>
          </a:lstStyle>
          <a:p>
            <a:r>
              <a:t>作者和日期</a:t>
            </a:r>
          </a:p>
          <a:p>
            <a:pPr lvl="1"/>
          </a:p>
          <a:p>
            <a:pPr lvl="2"/>
          </a:p>
          <a:p>
            <a:pPr lvl="3"/>
          </a:p>
          <a:p>
            <a:pPr lvl="4"/>
          </a:p>
        </p:txBody>
      </p:sp>
      <p:sp>
        <p:nvSpPr>
          <p:cNvPr id="180" name="演示文稿标题"/>
          <p:cNvSpPr txBox="1"/>
          <p:nvPr>
            <p:ph type="title" hasCustomPrompt="1"/>
          </p:nvPr>
        </p:nvSpPr>
        <p:spPr>
          <a:xfrm>
            <a:off x="1206496" y="2574991"/>
            <a:ext cx="21971005" cy="4648202"/>
          </a:xfrm>
          <a:prstGeom prst="rect">
            <a:avLst/>
          </a:prstGeom>
        </p:spPr>
        <p:txBody>
          <a:bodyPr anchor="b"/>
          <a:lstStyle>
            <a:lvl1pPr defTabSz="2438400">
              <a:defRPr sz="11600" spc="-232"/>
            </a:lvl1pPr>
          </a:lstStyle>
          <a:p>
            <a:r>
              <a:t>演示文稿标题</a:t>
            </a:r>
          </a:p>
        </p:txBody>
      </p:sp>
      <p:sp>
        <p:nvSpPr>
          <p:cNvPr id="181" name="正文级别 1…"/>
          <p:cNvSpPr txBox="1"/>
          <p:nvPr>
            <p:ph type="body" sz="quarter" idx="21" hasCustomPrompt="1"/>
          </p:nvPr>
        </p:nvSpPr>
        <p:spPr>
          <a:xfrm>
            <a:off x="1201342" y="7223190"/>
            <a:ext cx="21971002" cy="1905002"/>
          </a:xfrm>
          <a:prstGeom prst="rect">
            <a:avLst/>
          </a:prstGeom>
        </p:spPr>
        <p:txBody>
          <a:bodyPr/>
          <a:lstStyle>
            <a:lvl1pPr marL="0" indent="0" defTabSz="825500">
              <a:lnSpc>
                <a:spcPct val="100000"/>
              </a:lnSpc>
              <a:spcBef>
                <a:spcPts val="0"/>
              </a:spcBef>
              <a:buSzTx/>
              <a:buNone/>
              <a:defRPr sz="5500" b="1"/>
            </a:lvl1pPr>
          </a:lstStyle>
          <a:p>
            <a:r>
              <a:t>演示文稿副标题</a:t>
            </a:r>
          </a:p>
        </p:txBody>
      </p:sp>
      <p:sp>
        <p:nvSpPr>
          <p:cNvPr id="182" name="幻灯片编号"/>
          <p:cNvSpPr txBox="1"/>
          <p:nvPr>
            <p:ph type="sldNum" sz="quarter" idx="2"/>
          </p:nvPr>
        </p:nvSpPr>
        <p:spPr>
          <a:xfrm>
            <a:off x="12001499" y="13080999"/>
            <a:ext cx="368505"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BLANK">
    <p:spTree>
      <p:nvGrpSpPr>
        <p:cNvPr id="1" name=""/>
        <p:cNvGrpSpPr/>
        <p:nvPr/>
      </p:nvGrpSpPr>
      <p:grpSpPr>
        <a:xfrm>
          <a:off x="0" y="0"/>
          <a:ext cx="0" cy="0"/>
          <a:chOff x="0" y="0"/>
          <a:chExt cx="0" cy="0"/>
        </a:xfrm>
      </p:grpSpPr>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3048000" y="2244726"/>
            <a:ext cx="18288000" cy="4775200"/>
          </a:xfrm>
        </p:spPr>
        <p:txBody>
          <a:bodyPr anchor="b"/>
          <a:lstStyle>
            <a:lvl1pPr algn="ctr">
              <a:defRPr sz="12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3048000" y="7204076"/>
            <a:ext cx="18288000" cy="3311524"/>
          </a:xfrm>
        </p:spPr>
        <p:txBody>
          <a:bodyPr/>
          <a:lstStyle>
            <a:lvl1pPr marL="0" indent="0" algn="ctr">
              <a:buNone/>
              <a:defRPr sz="4800"/>
            </a:lvl1pPr>
            <a:lvl2pPr marL="914400" indent="0" algn="ctr">
              <a:buNone/>
              <a:defRPr sz="4000"/>
            </a:lvl2pPr>
            <a:lvl3pPr marL="1828800" indent="0" algn="ctr">
              <a:buNone/>
              <a:defRPr sz="3600"/>
            </a:lvl3pPr>
            <a:lvl4pPr marL="2743200" indent="0" algn="ctr">
              <a:buNone/>
              <a:defRPr sz="3200"/>
            </a:lvl4pPr>
            <a:lvl5pPr marL="3657600" indent="0" algn="ctr">
              <a:buNone/>
              <a:defRPr sz="3200"/>
            </a:lvl5pPr>
            <a:lvl6pPr marL="4572000" indent="0" algn="ctr">
              <a:buNone/>
              <a:defRPr sz="3200"/>
            </a:lvl6pPr>
            <a:lvl7pPr marL="5486400" indent="0" algn="ctr">
              <a:buNone/>
              <a:defRPr sz="3200"/>
            </a:lvl7pPr>
            <a:lvl8pPr marL="6400800" indent="0" algn="ctr">
              <a:buNone/>
              <a:defRPr sz="3200"/>
            </a:lvl8pPr>
            <a:lvl9pPr marL="7315200" indent="0" algn="ctr">
              <a:buNone/>
              <a:defRPr sz="32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1663700" y="3419476"/>
            <a:ext cx="21031200" cy="5705474"/>
          </a:xfrm>
        </p:spPr>
        <p:txBody>
          <a:bodyPr anchor="b"/>
          <a:lstStyle>
            <a:lvl1pPr>
              <a:defRPr sz="12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63700" y="9178926"/>
            <a:ext cx="21031200" cy="3000374"/>
          </a:xfrm>
        </p:spPr>
        <p:txBody>
          <a:bodyPr/>
          <a:lstStyle>
            <a:lvl1pPr marL="0" indent="0">
              <a:buNone/>
              <a:defRPr sz="4800">
                <a:solidFill>
                  <a:schemeClr val="tx1">
                    <a:tint val="75000"/>
                  </a:schemeClr>
                </a:solidFill>
              </a:defRPr>
            </a:lvl1pPr>
            <a:lvl2pPr marL="914400" indent="0">
              <a:buNone/>
              <a:defRPr sz="4000">
                <a:solidFill>
                  <a:schemeClr val="tx1">
                    <a:tint val="75000"/>
                  </a:schemeClr>
                </a:solidFill>
              </a:defRPr>
            </a:lvl2pPr>
            <a:lvl3pPr marL="1828800" indent="0">
              <a:buNone/>
              <a:defRPr sz="3600">
                <a:solidFill>
                  <a:schemeClr val="tx1">
                    <a:tint val="75000"/>
                  </a:schemeClr>
                </a:solidFill>
              </a:defRPr>
            </a:lvl3pPr>
            <a:lvl4pPr marL="2743200" indent="0">
              <a:buNone/>
              <a:defRPr sz="3200">
                <a:solidFill>
                  <a:schemeClr val="tx1">
                    <a:tint val="75000"/>
                  </a:schemeClr>
                </a:solidFill>
              </a:defRPr>
            </a:lvl4pPr>
            <a:lvl5pPr marL="3657600" indent="0">
              <a:buNone/>
              <a:defRPr sz="3200">
                <a:solidFill>
                  <a:schemeClr val="tx1">
                    <a:tint val="75000"/>
                  </a:schemeClr>
                </a:solidFill>
              </a:defRPr>
            </a:lvl5pPr>
            <a:lvl6pPr marL="4572000" indent="0">
              <a:buNone/>
              <a:defRPr sz="3200">
                <a:solidFill>
                  <a:schemeClr val="tx1">
                    <a:tint val="75000"/>
                  </a:schemeClr>
                </a:solidFill>
              </a:defRPr>
            </a:lvl6pPr>
            <a:lvl7pPr marL="5486400" indent="0">
              <a:buNone/>
              <a:defRPr sz="3200">
                <a:solidFill>
                  <a:schemeClr val="tx1">
                    <a:tint val="75000"/>
                  </a:schemeClr>
                </a:solidFill>
              </a:defRPr>
            </a:lvl7pPr>
            <a:lvl8pPr marL="6400800" indent="0">
              <a:buNone/>
              <a:defRPr sz="3200">
                <a:solidFill>
                  <a:schemeClr val="tx1">
                    <a:tint val="75000"/>
                  </a:schemeClr>
                </a:solidFill>
              </a:defRPr>
            </a:lvl8pPr>
            <a:lvl9pPr marL="7315200" indent="0">
              <a:buNone/>
              <a:defRPr sz="32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1676400" y="3651250"/>
            <a:ext cx="10363200" cy="87026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12344400" y="3651250"/>
            <a:ext cx="10363200" cy="87026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1679576" y="730250"/>
            <a:ext cx="21031200" cy="2651126"/>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79576" y="3362326"/>
            <a:ext cx="10315574"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1679576" y="5010150"/>
            <a:ext cx="10315574" cy="73691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12344400" y="3362326"/>
            <a:ext cx="10366376" cy="1647824"/>
          </a:xfrm>
        </p:spPr>
        <p:txBody>
          <a:bodyPr anchor="b"/>
          <a:lstStyle>
            <a:lvl1pPr marL="0" indent="0">
              <a:buNone/>
              <a:defRPr sz="4800" b="1"/>
            </a:lvl1pPr>
            <a:lvl2pPr marL="914400" indent="0">
              <a:buNone/>
              <a:defRPr sz="4000" b="1"/>
            </a:lvl2pPr>
            <a:lvl3pPr marL="1828800" indent="0">
              <a:buNone/>
              <a:defRPr sz="3600" b="1"/>
            </a:lvl3pPr>
            <a:lvl4pPr marL="2743200" indent="0">
              <a:buNone/>
              <a:defRPr sz="3200" b="1"/>
            </a:lvl4pPr>
            <a:lvl5pPr marL="3657600" indent="0">
              <a:buNone/>
              <a:defRPr sz="3200" b="1"/>
            </a:lvl5pPr>
            <a:lvl6pPr marL="4572000" indent="0">
              <a:buNone/>
              <a:defRPr sz="3200" b="1"/>
            </a:lvl6pPr>
            <a:lvl7pPr marL="5486400" indent="0">
              <a:buNone/>
              <a:defRPr sz="3200" b="1"/>
            </a:lvl7pPr>
            <a:lvl8pPr marL="6400800" indent="0">
              <a:buNone/>
              <a:defRPr sz="3200" b="1"/>
            </a:lvl8pPr>
            <a:lvl9pPr marL="7315200" indent="0">
              <a:buNone/>
              <a:defRPr sz="32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12344400" y="5010150"/>
            <a:ext cx="10366376" cy="7369176"/>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10366376" y="1974850"/>
            <a:ext cx="12344400" cy="9747250"/>
          </a:xfrm>
        </p:spPr>
        <p:txBody>
          <a:bodyPr/>
          <a:lstStyle>
            <a:lvl1pPr>
              <a:defRPr sz="6400"/>
            </a:lvl1pPr>
            <a:lvl2pPr>
              <a:defRPr sz="5600"/>
            </a:lvl2pPr>
            <a:lvl3pPr>
              <a:defRPr sz="4800"/>
            </a:lvl3pPr>
            <a:lvl4pPr>
              <a:defRPr sz="4000"/>
            </a:lvl4pPr>
            <a:lvl5pPr>
              <a:defRPr sz="4000"/>
            </a:lvl5pPr>
            <a:lvl6pPr>
              <a:defRPr sz="4000"/>
            </a:lvl6pPr>
            <a:lvl7pPr>
              <a:defRPr sz="4000"/>
            </a:lvl7pPr>
            <a:lvl8pPr>
              <a:defRPr sz="4000"/>
            </a:lvl8pPr>
            <a:lvl9pPr>
              <a:defRPr sz="4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679576" y="914400"/>
            <a:ext cx="7864474" cy="3200400"/>
          </a:xfrm>
        </p:spPr>
        <p:txBody>
          <a:bodyPr anchor="b"/>
          <a:lstStyle>
            <a:lvl1pPr>
              <a:defRPr sz="64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10366376" y="1974850"/>
            <a:ext cx="12344400" cy="9747250"/>
          </a:xfrm>
        </p:spPr>
        <p:txBody>
          <a:bodyPr/>
          <a:lstStyle>
            <a:lvl1pPr marL="0" indent="0">
              <a:buNone/>
              <a:defRPr sz="6400"/>
            </a:lvl1pPr>
            <a:lvl2pPr marL="914400" indent="0">
              <a:buNone/>
              <a:defRPr sz="5600"/>
            </a:lvl2pPr>
            <a:lvl3pPr marL="1828800" indent="0">
              <a:buNone/>
              <a:defRPr sz="4800"/>
            </a:lvl3pPr>
            <a:lvl4pPr marL="2743200" indent="0">
              <a:buNone/>
              <a:defRPr sz="4000"/>
            </a:lvl4pPr>
            <a:lvl5pPr marL="3657600" indent="0">
              <a:buNone/>
              <a:defRPr sz="4000"/>
            </a:lvl5pPr>
            <a:lvl6pPr marL="4572000" indent="0">
              <a:buNone/>
              <a:defRPr sz="4000"/>
            </a:lvl6pPr>
            <a:lvl7pPr marL="5486400" indent="0">
              <a:buNone/>
              <a:defRPr sz="4000"/>
            </a:lvl7pPr>
            <a:lvl8pPr marL="6400800" indent="0">
              <a:buNone/>
              <a:defRPr sz="4000"/>
            </a:lvl8pPr>
            <a:lvl9pPr marL="7315200" indent="0">
              <a:buNone/>
              <a:defRPr sz="4000"/>
            </a:lvl9pPr>
          </a:lstStyle>
          <a:p>
            <a:endParaRPr lang="zh-CN" altLang="en-US"/>
          </a:p>
        </p:txBody>
      </p:sp>
      <p:sp>
        <p:nvSpPr>
          <p:cNvPr id="4" name="文本占位符 3"/>
          <p:cNvSpPr>
            <a:spLocks noGrp="1"/>
          </p:cNvSpPr>
          <p:nvPr>
            <p:ph type="body" sz="half" idx="2"/>
          </p:nvPr>
        </p:nvSpPr>
        <p:spPr>
          <a:xfrm>
            <a:off x="1679576" y="4114800"/>
            <a:ext cx="7864474" cy="7623176"/>
          </a:xfrm>
        </p:spPr>
        <p:txBody>
          <a:bodyPr/>
          <a:lstStyle>
            <a:lvl1pPr marL="0" indent="0">
              <a:buNone/>
              <a:defRPr sz="3200"/>
            </a:lvl1pPr>
            <a:lvl2pPr marL="914400" indent="0">
              <a:buNone/>
              <a:defRPr sz="2800"/>
            </a:lvl2pPr>
            <a:lvl3pPr marL="1828800" indent="0">
              <a:buNone/>
              <a:defRPr sz="2400"/>
            </a:lvl3pPr>
            <a:lvl4pPr marL="2743200" indent="0">
              <a:buNone/>
              <a:defRPr sz="2000"/>
            </a:lvl4pPr>
            <a:lvl5pPr marL="3657600" indent="0">
              <a:buNone/>
              <a:defRPr sz="2000"/>
            </a:lvl5pPr>
            <a:lvl6pPr marL="4572000" indent="0">
              <a:buNone/>
              <a:defRPr sz="2000"/>
            </a:lvl6pPr>
            <a:lvl7pPr marL="5486400" indent="0">
              <a:buNone/>
              <a:defRPr sz="2000"/>
            </a:lvl7pPr>
            <a:lvl8pPr marL="6400800" indent="0">
              <a:buNone/>
              <a:defRPr sz="2000"/>
            </a:lvl8pPr>
            <a:lvl9pPr marL="7315200" indent="0">
              <a:buNone/>
              <a:defRPr sz="2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2.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17449800" y="730250"/>
            <a:ext cx="5257800" cy="11623676"/>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1676400" y="730250"/>
            <a:ext cx="15468600" cy="11623676"/>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type="tx">
  <p:cSld name="标题">
    <p:spTree>
      <p:nvGrpSpPr>
        <p:cNvPr id="1" name=""/>
        <p:cNvGrpSpPr/>
        <p:nvPr/>
      </p:nvGrpSpPr>
      <p:grpSpPr>
        <a:xfrm>
          <a:off x="0" y="0"/>
          <a:ext cx="0" cy="0"/>
          <a:chOff x="0" y="0"/>
          <a:chExt cx="0" cy="0"/>
        </a:xfrm>
      </p:grpSpPr>
      <p:sp>
        <p:nvSpPr>
          <p:cNvPr id="11" name="正文级别 1…"/>
          <p:cNvSpPr txBox="1"/>
          <p:nvPr>
            <p:ph type="body" sz="quarter" idx="1" hasCustomPrompt="1"/>
          </p:nvPr>
        </p:nvSpPr>
        <p:spPr>
          <a:xfrm>
            <a:off x="1201340" y="11859862"/>
            <a:ext cx="21971004" cy="636980"/>
          </a:xfrm>
          <a:prstGeom prst="rect">
            <a:avLst/>
          </a:prstGeom>
        </p:spPr>
        <p:txBody>
          <a:bodyPr lIns="45718" tIns="45718" rIns="45718" bIns="45718" numCol="1" spcCol="38100"/>
          <a:lstStyle>
            <a:lvl1pPr marL="0" indent="0" defTabSz="701675">
              <a:lnSpc>
                <a:spcPct val="100000"/>
              </a:lnSpc>
              <a:spcBef>
                <a:spcPts val="0"/>
              </a:spcBef>
              <a:buSzTx/>
              <a:buNone/>
              <a:defRPr sz="3000" b="1"/>
            </a:lvl1pPr>
            <a:lvl2pPr marL="990600" indent="-381000" defTabSz="701675">
              <a:lnSpc>
                <a:spcPct val="100000"/>
              </a:lnSpc>
              <a:spcBef>
                <a:spcPts val="0"/>
              </a:spcBef>
              <a:defRPr sz="3000" b="1"/>
            </a:lvl2pPr>
            <a:lvl3pPr marL="1600200" indent="-381000" defTabSz="701675">
              <a:lnSpc>
                <a:spcPct val="100000"/>
              </a:lnSpc>
              <a:spcBef>
                <a:spcPts val="0"/>
              </a:spcBef>
              <a:defRPr sz="3000" b="1"/>
            </a:lvl3pPr>
            <a:lvl4pPr marL="2209800" indent="-381000" defTabSz="701675">
              <a:lnSpc>
                <a:spcPct val="100000"/>
              </a:lnSpc>
              <a:spcBef>
                <a:spcPts val="0"/>
              </a:spcBef>
              <a:defRPr sz="3000" b="1"/>
            </a:lvl4pPr>
            <a:lvl5pPr marL="2819400" indent="-381000" defTabSz="701675">
              <a:lnSpc>
                <a:spcPct val="100000"/>
              </a:lnSpc>
              <a:spcBef>
                <a:spcPts val="0"/>
              </a:spcBef>
              <a:defRPr sz="3000" b="1"/>
            </a:lvl5pPr>
          </a:lstStyle>
          <a:p>
            <a:r>
              <a:t>作者和日期</a:t>
            </a:r>
          </a:p>
          <a:p>
            <a:pPr lvl="1"/>
          </a:p>
          <a:p>
            <a:pPr lvl="2"/>
          </a:p>
          <a:p>
            <a:pPr lvl="3"/>
          </a:p>
          <a:p>
            <a:pPr lvl="4"/>
          </a:p>
        </p:txBody>
      </p:sp>
      <p:sp>
        <p:nvSpPr>
          <p:cNvPr id="12" name="演示文稿标题"/>
          <p:cNvSpPr txBox="1"/>
          <p:nvPr>
            <p:ph type="title" hasCustomPrompt="1"/>
          </p:nvPr>
        </p:nvSpPr>
        <p:spPr>
          <a:xfrm>
            <a:off x="1206496" y="2574991"/>
            <a:ext cx="21971005" cy="4648202"/>
          </a:xfrm>
          <a:prstGeom prst="rect">
            <a:avLst/>
          </a:prstGeom>
        </p:spPr>
        <p:txBody>
          <a:bodyPr anchor="b"/>
          <a:lstStyle>
            <a:lvl1pPr>
              <a:defRPr sz="11600" spc="-232"/>
            </a:lvl1pPr>
          </a:lstStyle>
          <a:p>
            <a:r>
              <a:t>演示文稿标题</a:t>
            </a:r>
          </a:p>
        </p:txBody>
      </p:sp>
      <p:sp>
        <p:nvSpPr>
          <p:cNvPr id="13" name="正文级别 1…"/>
          <p:cNvSpPr txBox="1"/>
          <p:nvPr>
            <p:ph type="body" sz="quarter" idx="21" hasCustomPrompt="1"/>
          </p:nvPr>
        </p:nvSpPr>
        <p:spPr>
          <a:xfrm>
            <a:off x="1201342" y="7223190"/>
            <a:ext cx="21971002" cy="1905002"/>
          </a:xfrm>
          <a:prstGeom prst="rect">
            <a:avLst/>
          </a:prstGeom>
        </p:spPr>
        <p:txBody>
          <a:bodyPr numCol="1" spcCol="38100"/>
          <a:lstStyle>
            <a:lvl1pPr marL="0" indent="0" defTabSz="825500">
              <a:lnSpc>
                <a:spcPct val="100000"/>
              </a:lnSpc>
              <a:spcBef>
                <a:spcPts val="0"/>
              </a:spcBef>
              <a:buSzTx/>
              <a:buNone/>
              <a:defRPr sz="5500" b="1"/>
            </a:lvl1pPr>
          </a:lstStyle>
          <a:p>
            <a:r>
              <a:t>演示文稿副标题</a:t>
            </a:r>
          </a:p>
        </p:txBody>
      </p:sp>
      <p:sp>
        <p:nvSpPr>
          <p:cNvPr id="1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4.xml><?xml version="1.0" encoding="utf-8"?>
<p:sldLayout xmlns:a="http://schemas.openxmlformats.org/drawingml/2006/main" xmlns:r="http://schemas.openxmlformats.org/officeDocument/2006/relationships" xmlns:p="http://schemas.openxmlformats.org/presentationml/2006/main" type="tx">
  <p:cSld name="标题与照片">
    <p:spTree>
      <p:nvGrpSpPr>
        <p:cNvPr id="1" name=""/>
        <p:cNvGrpSpPr/>
        <p:nvPr/>
      </p:nvGrpSpPr>
      <p:grpSpPr>
        <a:xfrm>
          <a:off x="0" y="0"/>
          <a:ext cx="0" cy="0"/>
          <a:chOff x="0" y="0"/>
          <a:chExt cx="0" cy="0"/>
        </a:xfrm>
      </p:grpSpPr>
      <p:sp>
        <p:nvSpPr>
          <p:cNvPr id="21" name="鳄梨和酸橙"/>
          <p:cNvSpPr/>
          <p:nvPr>
            <p:ph type="pic" idx="21"/>
          </p:nvPr>
        </p:nvSpPr>
        <p:spPr>
          <a:xfrm>
            <a:off x="-1155700" y="-1295400"/>
            <a:ext cx="26746200" cy="16018933"/>
          </a:xfrm>
          <a:prstGeom prst="rect">
            <a:avLst/>
          </a:prstGeom>
        </p:spPr>
        <p:txBody>
          <a:bodyPr lIns="91439" tIns="45719" rIns="91439" bIns="45719" numCol="1" spcCol="38100">
            <a:noAutofit/>
          </a:bodyPr>
          <a:lstStyle/>
          <a:p/>
        </p:txBody>
      </p:sp>
      <p:sp>
        <p:nvSpPr>
          <p:cNvPr id="22" name="演示文稿标题"/>
          <p:cNvSpPr txBox="1"/>
          <p:nvPr>
            <p:ph type="title" hasCustomPrompt="1"/>
          </p:nvPr>
        </p:nvSpPr>
        <p:spPr>
          <a:xfrm>
            <a:off x="1206500" y="7124700"/>
            <a:ext cx="21971000" cy="4648200"/>
          </a:xfrm>
          <a:prstGeom prst="rect">
            <a:avLst/>
          </a:prstGeom>
        </p:spPr>
        <p:txBody>
          <a:bodyPr anchor="b"/>
          <a:lstStyle>
            <a:lvl1pPr>
              <a:defRPr sz="11600" spc="-232"/>
            </a:lvl1pPr>
          </a:lstStyle>
          <a:p>
            <a:r>
              <a:t>演示文稿标题</a:t>
            </a:r>
          </a:p>
        </p:txBody>
      </p:sp>
      <p:sp>
        <p:nvSpPr>
          <p:cNvPr id="23" name="正文级别 1…"/>
          <p:cNvSpPr txBox="1"/>
          <p:nvPr>
            <p:ph type="body" sz="quarter" idx="1" hasCustomPrompt="1"/>
          </p:nvPr>
        </p:nvSpPr>
        <p:spPr>
          <a:xfrm>
            <a:off x="1207690" y="1106137"/>
            <a:ext cx="21968621" cy="636980"/>
          </a:xfrm>
          <a:prstGeom prst="rect">
            <a:avLst/>
          </a:prstGeom>
        </p:spPr>
        <p:txBody>
          <a:bodyPr lIns="45718" tIns="45718" rIns="45718" bIns="45718" numCol="1" spcCol="38100"/>
          <a:lstStyle>
            <a:lvl1pPr marL="0" indent="0" defTabSz="701675">
              <a:lnSpc>
                <a:spcPct val="100000"/>
              </a:lnSpc>
              <a:spcBef>
                <a:spcPts val="0"/>
              </a:spcBef>
              <a:buSzTx/>
              <a:buNone/>
              <a:defRPr sz="3000" b="1"/>
            </a:lvl1pPr>
            <a:lvl2pPr marL="990600" indent="-381000" defTabSz="701675">
              <a:lnSpc>
                <a:spcPct val="100000"/>
              </a:lnSpc>
              <a:spcBef>
                <a:spcPts val="0"/>
              </a:spcBef>
              <a:defRPr sz="3000" b="1"/>
            </a:lvl2pPr>
            <a:lvl3pPr marL="1600200" indent="-381000" defTabSz="701675">
              <a:lnSpc>
                <a:spcPct val="100000"/>
              </a:lnSpc>
              <a:spcBef>
                <a:spcPts val="0"/>
              </a:spcBef>
              <a:defRPr sz="3000" b="1"/>
            </a:lvl3pPr>
            <a:lvl4pPr marL="2209800" indent="-381000" defTabSz="701675">
              <a:lnSpc>
                <a:spcPct val="100000"/>
              </a:lnSpc>
              <a:spcBef>
                <a:spcPts val="0"/>
              </a:spcBef>
              <a:defRPr sz="3000" b="1"/>
            </a:lvl4pPr>
            <a:lvl5pPr marL="2819400" indent="-381000" defTabSz="701675">
              <a:lnSpc>
                <a:spcPct val="100000"/>
              </a:lnSpc>
              <a:spcBef>
                <a:spcPts val="0"/>
              </a:spcBef>
              <a:defRPr sz="3000" b="1"/>
            </a:lvl5pPr>
          </a:lstStyle>
          <a:p>
            <a:r>
              <a:t>作者和日期</a:t>
            </a:r>
          </a:p>
          <a:p>
            <a:pPr lvl="1"/>
          </a:p>
          <a:p>
            <a:pPr lvl="2"/>
          </a:p>
          <a:p>
            <a:pPr lvl="3"/>
          </a:p>
          <a:p>
            <a:pPr lvl="4"/>
          </a:p>
        </p:txBody>
      </p:sp>
      <p:sp>
        <p:nvSpPr>
          <p:cNvPr id="24" name="正文级别 1…"/>
          <p:cNvSpPr txBox="1"/>
          <p:nvPr>
            <p:ph type="body" sz="quarter" idx="22" hasCustomPrompt="1"/>
          </p:nvPr>
        </p:nvSpPr>
        <p:spPr>
          <a:xfrm>
            <a:off x="1206500" y="11609909"/>
            <a:ext cx="21971000" cy="1116953"/>
          </a:xfrm>
          <a:prstGeom prst="rect">
            <a:avLst/>
          </a:prstGeom>
        </p:spPr>
        <p:txBody>
          <a:bodyPr numCol="1" spcCol="38100"/>
          <a:lstStyle>
            <a:lvl1pPr marL="0" indent="0" defTabSz="825500">
              <a:lnSpc>
                <a:spcPct val="100000"/>
              </a:lnSpc>
              <a:spcBef>
                <a:spcPts val="0"/>
              </a:spcBef>
              <a:buSzTx/>
              <a:buNone/>
              <a:defRPr sz="5500" b="1"/>
            </a:lvl1pPr>
          </a:lstStyle>
          <a:p>
            <a:r>
              <a:t>演示文稿副标题</a:t>
            </a:r>
          </a:p>
        </p:txBody>
      </p:sp>
      <p:sp>
        <p:nvSpPr>
          <p:cNvPr id="25"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5.xml><?xml version="1.0" encoding="utf-8"?>
<p:sldLayout xmlns:a="http://schemas.openxmlformats.org/drawingml/2006/main" xmlns:r="http://schemas.openxmlformats.org/officeDocument/2006/relationships" xmlns:p="http://schemas.openxmlformats.org/presentationml/2006/main" type="tx">
  <p:cSld name="标题与照片（备选）">
    <p:spTree>
      <p:nvGrpSpPr>
        <p:cNvPr id="1" name=""/>
        <p:cNvGrpSpPr/>
        <p:nvPr/>
      </p:nvGrpSpPr>
      <p:grpSpPr>
        <a:xfrm>
          <a:off x="0" y="0"/>
          <a:ext cx="0" cy="0"/>
          <a:chOff x="0" y="0"/>
          <a:chExt cx="0" cy="0"/>
        </a:xfrm>
      </p:grpSpPr>
      <p:sp>
        <p:nvSpPr>
          <p:cNvPr id="32" name="一碗三文鱼饼、沙拉和鹰嘴豆泥"/>
          <p:cNvSpPr/>
          <p:nvPr>
            <p:ph type="pic" idx="21"/>
          </p:nvPr>
        </p:nvSpPr>
        <p:spPr>
          <a:xfrm>
            <a:off x="10972800" y="-203200"/>
            <a:ext cx="12144837" cy="14135100"/>
          </a:xfrm>
          <a:prstGeom prst="rect">
            <a:avLst/>
          </a:prstGeom>
        </p:spPr>
        <p:txBody>
          <a:bodyPr lIns="91439" tIns="45719" rIns="91439" bIns="45719" numCol="1" spcCol="38100">
            <a:noAutofit/>
          </a:bodyPr>
          <a:lstStyle/>
          <a:p/>
        </p:txBody>
      </p:sp>
      <p:sp>
        <p:nvSpPr>
          <p:cNvPr id="33" name="幻灯片标题"/>
          <p:cNvSpPr txBox="1"/>
          <p:nvPr>
            <p:ph type="title" hasCustomPrompt="1"/>
          </p:nvPr>
        </p:nvSpPr>
        <p:spPr>
          <a:xfrm>
            <a:off x="1206500" y="1270000"/>
            <a:ext cx="9779000" cy="5882274"/>
          </a:xfrm>
          <a:prstGeom prst="rect">
            <a:avLst/>
          </a:prstGeom>
        </p:spPr>
        <p:txBody>
          <a:bodyPr anchor="b"/>
          <a:lstStyle/>
          <a:p>
            <a:r>
              <a:t>幻灯片标题</a:t>
            </a:r>
          </a:p>
        </p:txBody>
      </p:sp>
      <p:sp>
        <p:nvSpPr>
          <p:cNvPr id="34" name="正文级别 1…"/>
          <p:cNvSpPr txBox="1"/>
          <p:nvPr>
            <p:ph type="body" sz="quarter" idx="1" hasCustomPrompt="1"/>
          </p:nvPr>
        </p:nvSpPr>
        <p:spPr>
          <a:xfrm>
            <a:off x="1206500" y="7060576"/>
            <a:ext cx="9779000" cy="5385424"/>
          </a:xfrm>
          <a:prstGeom prst="rect">
            <a:avLst/>
          </a:prstGeom>
        </p:spPr>
        <p:txBody>
          <a:bodyPr numCol="1" spcCol="38100"/>
          <a:lstStyle>
            <a:lvl1pPr marL="0" indent="0" defTabSz="825500">
              <a:lnSpc>
                <a:spcPct val="100000"/>
              </a:lnSpc>
              <a:spcBef>
                <a:spcPts val="0"/>
              </a:spcBef>
              <a:buSzTx/>
              <a:buNone/>
              <a:defRPr sz="5500" b="1"/>
            </a:lvl1pPr>
            <a:lvl2pPr marL="0" indent="0" defTabSz="825500">
              <a:lnSpc>
                <a:spcPct val="100000"/>
              </a:lnSpc>
              <a:spcBef>
                <a:spcPts val="0"/>
              </a:spcBef>
              <a:buSzTx/>
              <a:buNone/>
              <a:defRPr sz="5500" b="1"/>
            </a:lvl2pPr>
            <a:lvl3pPr marL="0" indent="0" defTabSz="825500">
              <a:lnSpc>
                <a:spcPct val="100000"/>
              </a:lnSpc>
              <a:spcBef>
                <a:spcPts val="0"/>
              </a:spcBef>
              <a:buSzTx/>
              <a:buNone/>
              <a:defRPr sz="5500" b="1"/>
            </a:lvl3pPr>
            <a:lvl4pPr marL="0" indent="0" defTabSz="825500">
              <a:lnSpc>
                <a:spcPct val="100000"/>
              </a:lnSpc>
              <a:spcBef>
                <a:spcPts val="0"/>
              </a:spcBef>
              <a:buSzTx/>
              <a:buNone/>
              <a:defRPr sz="5500" b="1"/>
            </a:lvl4pPr>
            <a:lvl5pPr marL="0" indent="0" defTabSz="825500">
              <a:lnSpc>
                <a:spcPct val="100000"/>
              </a:lnSpc>
              <a:spcBef>
                <a:spcPts val="0"/>
              </a:spcBef>
              <a:buSzTx/>
              <a:buNone/>
              <a:defRPr sz="5500" b="1"/>
            </a:lvl5pPr>
          </a:lstStyle>
          <a:p>
            <a:r>
              <a:t>幻灯片副标题</a:t>
            </a:r>
          </a:p>
          <a:p>
            <a:pPr lvl="1"/>
          </a:p>
          <a:p>
            <a:pPr lvl="2"/>
          </a:p>
          <a:p>
            <a:pPr lvl="3"/>
          </a:p>
          <a:p>
            <a:pPr lvl="4"/>
          </a:p>
        </p:txBody>
      </p:sp>
      <p:sp>
        <p:nvSpPr>
          <p:cNvPr id="35" name="幻灯片编号"/>
          <p:cNvSpPr txBox="1"/>
          <p:nvPr>
            <p:ph type="sldNum" sz="quarter" idx="2"/>
          </p:nvPr>
        </p:nvSpPr>
        <p:spPr>
          <a:xfrm>
            <a:off x="12001499" y="13085233"/>
            <a:ext cx="368505"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6.xml><?xml version="1.0" encoding="utf-8"?>
<p:sldLayout xmlns:a="http://schemas.openxmlformats.org/drawingml/2006/main" xmlns:r="http://schemas.openxmlformats.org/officeDocument/2006/relationships" xmlns:p="http://schemas.openxmlformats.org/presentationml/2006/main" type="tx">
  <p:cSld name="标题与项目符号">
    <p:spTree>
      <p:nvGrpSpPr>
        <p:cNvPr id="1" name=""/>
        <p:cNvGrpSpPr/>
        <p:nvPr/>
      </p:nvGrpSpPr>
      <p:grpSpPr>
        <a:xfrm>
          <a:off x="0" y="0"/>
          <a:ext cx="0" cy="0"/>
          <a:chOff x="0" y="0"/>
          <a:chExt cx="0" cy="0"/>
        </a:xfrm>
      </p:grpSpPr>
      <p:sp>
        <p:nvSpPr>
          <p:cNvPr id="42" name="幻灯片标题"/>
          <p:cNvSpPr txBox="1"/>
          <p:nvPr>
            <p:ph type="title" hasCustomPrompt="1"/>
          </p:nvPr>
        </p:nvSpPr>
        <p:spPr>
          <a:xfrm>
            <a:off x="1206500" y="1079500"/>
            <a:ext cx="21971000" cy="1433164"/>
          </a:xfrm>
          <a:prstGeom prst="rect">
            <a:avLst/>
          </a:prstGeom>
        </p:spPr>
        <p:txBody>
          <a:bodyPr/>
          <a:lstStyle/>
          <a:p>
            <a:r>
              <a:t>幻灯片标题</a:t>
            </a:r>
          </a:p>
        </p:txBody>
      </p:sp>
      <p:sp>
        <p:nvSpPr>
          <p:cNvPr id="43" name="正文级别 1…"/>
          <p:cNvSpPr txBox="1"/>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幻灯片副标题</a:t>
            </a:r>
          </a:p>
          <a:p>
            <a:pPr lvl="1"/>
          </a:p>
          <a:p>
            <a:pPr lvl="2"/>
          </a:p>
          <a:p>
            <a:pPr lvl="3"/>
          </a:p>
          <a:p>
            <a:pPr lvl="4"/>
          </a:p>
        </p:txBody>
      </p:sp>
      <p:sp>
        <p:nvSpPr>
          <p:cNvPr id="44" name="正文级别 1…"/>
          <p:cNvSpPr txBox="1"/>
          <p:nvPr>
            <p:ph type="body" idx="21" hasCustomPrompt="1"/>
          </p:nvPr>
        </p:nvSpPr>
        <p:spPr>
          <a:prstGeom prst="rect">
            <a:avLst/>
          </a:prstGeom>
        </p:spPr>
        <p:txBody>
          <a:bodyPr numCol="1" spcCol="38100"/>
          <a:lstStyle/>
          <a:p>
            <a:r>
              <a:t>幻灯片项目符号文本</a:t>
            </a:r>
          </a:p>
        </p:txBody>
      </p:sp>
      <p:sp>
        <p:nvSpPr>
          <p:cNvPr id="45"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7.xml><?xml version="1.0" encoding="utf-8"?>
<p:sldLayout xmlns:a="http://schemas.openxmlformats.org/drawingml/2006/main" xmlns:r="http://schemas.openxmlformats.org/officeDocument/2006/relationships" xmlns:p="http://schemas.openxmlformats.org/presentationml/2006/main" type="tx">
  <p:cSld name="项目符号">
    <p:spTree>
      <p:nvGrpSpPr>
        <p:cNvPr id="1" name=""/>
        <p:cNvGrpSpPr/>
        <p:nvPr/>
      </p:nvGrpSpPr>
      <p:grpSpPr>
        <a:xfrm>
          <a:off x="0" y="0"/>
          <a:ext cx="0" cy="0"/>
          <a:chOff x="0" y="0"/>
          <a:chExt cx="0" cy="0"/>
        </a:xfrm>
      </p:grpSpPr>
      <p:sp>
        <p:nvSpPr>
          <p:cNvPr id="52" name="正文级别 1…"/>
          <p:cNvSpPr txBox="1"/>
          <p:nvPr>
            <p:ph type="body" idx="1" hasCustomPrompt="1"/>
          </p:nvPr>
        </p:nvSpPr>
        <p:spPr>
          <a:prstGeom prst="rect">
            <a:avLst/>
          </a:prstGeom>
        </p:spPr>
        <p:txBody>
          <a:bodyPr/>
          <a:lstStyle/>
          <a:p>
            <a:r>
              <a:t>幻灯片项目符号文本</a:t>
            </a:r>
          </a:p>
          <a:p>
            <a:pPr lvl="1"/>
          </a:p>
          <a:p>
            <a:pPr lvl="2"/>
          </a:p>
          <a:p>
            <a:pPr lvl="3"/>
          </a:p>
          <a:p>
            <a:pPr lvl="4"/>
          </a:p>
        </p:txBody>
      </p:sp>
      <p:sp>
        <p:nvSpPr>
          <p:cNvPr id="53"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8.xml><?xml version="1.0" encoding="utf-8"?>
<p:sldLayout xmlns:a="http://schemas.openxmlformats.org/drawingml/2006/main" xmlns:r="http://schemas.openxmlformats.org/officeDocument/2006/relationships" xmlns:p="http://schemas.openxmlformats.org/presentationml/2006/main" type="tx">
  <p:cSld name="标题、项目符号与照片">
    <p:spTree>
      <p:nvGrpSpPr>
        <p:cNvPr id="1" name=""/>
        <p:cNvGrpSpPr/>
        <p:nvPr/>
      </p:nvGrpSpPr>
      <p:grpSpPr>
        <a:xfrm>
          <a:off x="0" y="0"/>
          <a:ext cx="0" cy="0"/>
          <a:chOff x="0" y="0"/>
          <a:chExt cx="0" cy="0"/>
        </a:xfrm>
      </p:grpSpPr>
      <p:sp>
        <p:nvSpPr>
          <p:cNvPr id="60" name="正文级别 1…"/>
          <p:cNvSpPr txBox="1"/>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幻灯片副标题</a:t>
            </a:r>
          </a:p>
          <a:p>
            <a:pPr lvl="1"/>
          </a:p>
          <a:p>
            <a:pPr lvl="2"/>
          </a:p>
          <a:p>
            <a:pPr lvl="3"/>
          </a:p>
          <a:p>
            <a:pPr lvl="4"/>
          </a:p>
        </p:txBody>
      </p:sp>
      <p:sp>
        <p:nvSpPr>
          <p:cNvPr id="61" name="正文级别 1…"/>
          <p:cNvSpPr txBox="1"/>
          <p:nvPr>
            <p:ph type="body" sz="half" idx="21" hasCustomPrompt="1"/>
          </p:nvPr>
        </p:nvSpPr>
        <p:spPr>
          <a:xfrm>
            <a:off x="1206500" y="4248503"/>
            <a:ext cx="9779000" cy="8256631"/>
          </a:xfrm>
          <a:prstGeom prst="rect">
            <a:avLst/>
          </a:prstGeom>
        </p:spPr>
        <p:txBody>
          <a:bodyPr numCol="1" spcCol="38100"/>
          <a:lstStyle/>
          <a:p>
            <a:r>
              <a:t>幻灯片项目符号文本</a:t>
            </a:r>
          </a:p>
        </p:txBody>
      </p:sp>
      <p:sp>
        <p:nvSpPr>
          <p:cNvPr id="62" name="一碗宽意大利面配有欧芹黄油、烤榛子和帕尔马干酪"/>
          <p:cNvSpPr/>
          <p:nvPr>
            <p:ph type="pic" idx="22"/>
          </p:nvPr>
        </p:nvSpPr>
        <p:spPr>
          <a:xfrm>
            <a:off x="12192000" y="-407266"/>
            <a:ext cx="10916874" cy="14555833"/>
          </a:xfrm>
          <a:prstGeom prst="rect">
            <a:avLst/>
          </a:prstGeom>
        </p:spPr>
        <p:txBody>
          <a:bodyPr lIns="91439" tIns="45719" rIns="91439" bIns="45719" numCol="1" spcCol="38100">
            <a:noAutofit/>
          </a:bodyPr>
          <a:lstStyle/>
          <a:p/>
        </p:txBody>
      </p:sp>
      <p:sp>
        <p:nvSpPr>
          <p:cNvPr id="6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6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type="tx">
  <p:cSld name="标题、项目符号与实时视频（小）">
    <p:spTree>
      <p:nvGrpSpPr>
        <p:cNvPr id="1" name=""/>
        <p:cNvGrpSpPr/>
        <p:nvPr/>
      </p:nvGrpSpPr>
      <p:grpSpPr>
        <a:xfrm>
          <a:off x="0" y="0"/>
          <a:ext cx="0" cy="0"/>
          <a:chOff x="0" y="0"/>
          <a:chExt cx="0" cy="0"/>
        </a:xfrm>
      </p:grpSpPr>
      <p:sp>
        <p:nvSpPr>
          <p:cNvPr id="71" name="正文级别 1…"/>
          <p:cNvSpPr txBox="1"/>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幻灯片副标题</a:t>
            </a:r>
          </a:p>
          <a:p>
            <a:pPr lvl="1"/>
          </a:p>
          <a:p>
            <a:pPr lvl="2"/>
          </a:p>
          <a:p>
            <a:pPr lvl="3"/>
          </a:p>
          <a:p>
            <a:pPr lvl="4"/>
          </a:p>
        </p:txBody>
      </p:sp>
      <p:sp>
        <p:nvSpPr>
          <p:cNvPr id="72" name="正文级别 1…"/>
          <p:cNvSpPr txBox="1"/>
          <p:nvPr>
            <p:ph type="body" sz="half" idx="21" hasCustomPrompt="1"/>
          </p:nvPr>
        </p:nvSpPr>
        <p:spPr>
          <a:xfrm>
            <a:off x="1206500" y="4248503"/>
            <a:ext cx="9779000" cy="8256631"/>
          </a:xfrm>
          <a:prstGeom prst="rect">
            <a:avLst/>
          </a:prstGeom>
        </p:spPr>
        <p:txBody>
          <a:bodyPr numCol="1" spcCol="38100"/>
          <a:lstStyle/>
          <a:p>
            <a:r>
              <a:t>幻灯片项目符号文本</a:t>
            </a:r>
          </a:p>
        </p:txBody>
      </p:sp>
      <p:sp>
        <p:nvSpPr>
          <p:cNvPr id="7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7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标题、项目符号与实时视频（大）">
    <p:spTree>
      <p:nvGrpSpPr>
        <p:cNvPr id="1" name=""/>
        <p:cNvGrpSpPr/>
        <p:nvPr/>
      </p:nvGrpSpPr>
      <p:grpSpPr>
        <a:xfrm>
          <a:off x="0" y="0"/>
          <a:ext cx="0" cy="0"/>
          <a:chOff x="0" y="0"/>
          <a:chExt cx="0" cy="0"/>
        </a:xfrm>
      </p:grpSpPr>
      <p:sp>
        <p:nvSpPr>
          <p:cNvPr id="81" name="正文级别 1…"/>
          <p:cNvSpPr txBox="1"/>
          <p:nvPr>
            <p:ph type="body" sz="quarter" idx="1" hasCustomPrompt="1"/>
          </p:nvPr>
        </p:nvSpPr>
        <p:spPr>
          <a:xfrm>
            <a:off x="1206500" y="2372961"/>
            <a:ext cx="9779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幻灯片副标题</a:t>
            </a:r>
          </a:p>
          <a:p>
            <a:pPr lvl="1"/>
          </a:p>
          <a:p>
            <a:pPr lvl="2"/>
          </a:p>
          <a:p>
            <a:pPr lvl="3"/>
          </a:p>
          <a:p>
            <a:pPr lvl="4"/>
          </a:p>
        </p:txBody>
      </p:sp>
      <p:sp>
        <p:nvSpPr>
          <p:cNvPr id="82" name="正文级别 1…"/>
          <p:cNvSpPr txBox="1"/>
          <p:nvPr>
            <p:ph type="body" sz="half" idx="21" hasCustomPrompt="1"/>
          </p:nvPr>
        </p:nvSpPr>
        <p:spPr>
          <a:xfrm>
            <a:off x="1206500" y="4248503"/>
            <a:ext cx="9779000" cy="8256631"/>
          </a:xfrm>
          <a:prstGeom prst="rect">
            <a:avLst/>
          </a:prstGeom>
        </p:spPr>
        <p:txBody>
          <a:bodyPr numCol="1" spcCol="38100"/>
          <a:lstStyle/>
          <a:p>
            <a:r>
              <a:t>幻灯片项目符号文本</a:t>
            </a:r>
          </a:p>
        </p:txBody>
      </p:sp>
      <p:sp>
        <p:nvSpPr>
          <p:cNvPr id="83" name="幻灯片标题"/>
          <p:cNvSpPr txBox="1"/>
          <p:nvPr>
            <p:ph type="title" hasCustomPrompt="1"/>
          </p:nvPr>
        </p:nvSpPr>
        <p:spPr>
          <a:xfrm>
            <a:off x="1206500" y="1079500"/>
            <a:ext cx="9779000" cy="1435100"/>
          </a:xfrm>
          <a:prstGeom prst="rect">
            <a:avLst/>
          </a:prstGeom>
        </p:spPr>
        <p:txBody>
          <a:bodyPr/>
          <a:lstStyle/>
          <a:p>
            <a:r>
              <a:t>幻灯片标题</a:t>
            </a:r>
          </a:p>
        </p:txBody>
      </p:sp>
      <p:sp>
        <p:nvSpPr>
          <p:cNvPr id="84"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type="tx">
  <p:cSld name="节">
    <p:spTree>
      <p:nvGrpSpPr>
        <p:cNvPr id="1" name=""/>
        <p:cNvGrpSpPr/>
        <p:nvPr/>
      </p:nvGrpSpPr>
      <p:grpSpPr>
        <a:xfrm>
          <a:off x="0" y="0"/>
          <a:ext cx="0" cy="0"/>
          <a:chOff x="0" y="0"/>
          <a:chExt cx="0" cy="0"/>
        </a:xfrm>
      </p:grpSpPr>
      <p:sp>
        <p:nvSpPr>
          <p:cNvPr id="91" name="章节标题"/>
          <p:cNvSpPr txBox="1"/>
          <p:nvPr>
            <p:ph type="title" hasCustomPrompt="1"/>
          </p:nvPr>
        </p:nvSpPr>
        <p:spPr>
          <a:xfrm>
            <a:off x="1206496" y="4533900"/>
            <a:ext cx="21971005" cy="4648200"/>
          </a:xfrm>
          <a:prstGeom prst="rect">
            <a:avLst/>
          </a:prstGeom>
        </p:spPr>
        <p:txBody>
          <a:bodyPr anchor="ctr"/>
          <a:lstStyle>
            <a:lvl1pPr>
              <a:defRPr sz="11600" b="0" spc="-232">
                <a:latin typeface="Helvetica Neue Medium"/>
                <a:ea typeface="Helvetica Neue Medium"/>
                <a:cs typeface="Helvetica Neue Medium"/>
                <a:sym typeface="Helvetica Neue Medium"/>
              </a:defRPr>
            </a:lvl1pPr>
          </a:lstStyle>
          <a:p>
            <a:r>
              <a:t>章节标题</a:t>
            </a:r>
          </a:p>
        </p:txBody>
      </p:sp>
      <p:sp>
        <p:nvSpPr>
          <p:cNvPr id="92" name="幻灯片编号"/>
          <p:cNvSpPr txBox="1"/>
          <p:nvPr>
            <p:ph type="sldNum" sz="quarter" idx="2"/>
          </p:nvPr>
        </p:nvSpPr>
        <p:spPr>
          <a:xfrm>
            <a:off x="12001499" y="13085233"/>
            <a:ext cx="368505"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99" name="幻灯片标题"/>
          <p:cNvSpPr txBox="1"/>
          <p:nvPr>
            <p:ph type="title" hasCustomPrompt="1"/>
          </p:nvPr>
        </p:nvSpPr>
        <p:spPr>
          <a:xfrm>
            <a:off x="1206500" y="1079500"/>
            <a:ext cx="21971000" cy="1434950"/>
          </a:xfrm>
          <a:prstGeom prst="rect">
            <a:avLst/>
          </a:prstGeom>
        </p:spPr>
        <p:txBody>
          <a:bodyPr/>
          <a:lstStyle/>
          <a:p>
            <a:r>
              <a:t>幻灯片标题</a:t>
            </a:r>
          </a:p>
        </p:txBody>
      </p:sp>
      <p:sp>
        <p:nvSpPr>
          <p:cNvPr id="100" name="正文级别 1…"/>
          <p:cNvSpPr txBox="1"/>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幻灯片副标题</a:t>
            </a:r>
          </a:p>
          <a:p>
            <a:pPr lvl="1"/>
          </a:p>
          <a:p>
            <a:pPr lvl="2"/>
          </a:p>
          <a:p>
            <a:pPr lvl="3"/>
          </a:p>
          <a:p>
            <a:pPr lvl="4"/>
          </a:p>
        </p:txBody>
      </p:sp>
      <p:sp>
        <p:nvSpPr>
          <p:cNvPr id="10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tx">
  <p:cSld name="议程">
    <p:spTree>
      <p:nvGrpSpPr>
        <p:cNvPr id="1" name=""/>
        <p:cNvGrpSpPr/>
        <p:nvPr/>
      </p:nvGrpSpPr>
      <p:grpSpPr>
        <a:xfrm>
          <a:off x="0" y="0"/>
          <a:ext cx="0" cy="0"/>
          <a:chOff x="0" y="0"/>
          <a:chExt cx="0" cy="0"/>
        </a:xfrm>
      </p:grpSpPr>
      <p:sp>
        <p:nvSpPr>
          <p:cNvPr id="108" name="议程标题"/>
          <p:cNvSpPr txBox="1"/>
          <p:nvPr>
            <p:ph type="title" hasCustomPrompt="1"/>
          </p:nvPr>
        </p:nvSpPr>
        <p:spPr>
          <a:xfrm>
            <a:off x="1206500" y="1079500"/>
            <a:ext cx="21971000" cy="1435100"/>
          </a:xfrm>
          <a:prstGeom prst="rect">
            <a:avLst/>
          </a:prstGeom>
        </p:spPr>
        <p:txBody>
          <a:bodyPr/>
          <a:lstStyle/>
          <a:p>
            <a:r>
              <a:t>议程标题</a:t>
            </a:r>
          </a:p>
        </p:txBody>
      </p:sp>
      <p:sp>
        <p:nvSpPr>
          <p:cNvPr id="109" name="正文级别 1…"/>
          <p:cNvSpPr txBox="1"/>
          <p:nvPr>
            <p:ph type="body" sz="quarter" idx="1" hasCustomPrompt="1"/>
          </p:nvPr>
        </p:nvSpPr>
        <p:spPr>
          <a:xfrm>
            <a:off x="1206500" y="2372961"/>
            <a:ext cx="21971000" cy="934781"/>
          </a:xfrm>
          <a:prstGeom prst="rect">
            <a:avLst/>
          </a:prstGeom>
        </p:spPr>
        <p:txBody>
          <a:bodyPr lIns="45718" tIns="45718" rIns="45718" bIns="45718" numCol="1" spcCol="38100"/>
          <a:lstStyle>
            <a:lvl1pPr marL="0" indent="0" defTabSz="726440">
              <a:lnSpc>
                <a:spcPct val="100000"/>
              </a:lnSpc>
              <a:spcBef>
                <a:spcPts val="0"/>
              </a:spcBef>
              <a:buSzTx/>
              <a:buNone/>
              <a:defRPr b="1"/>
            </a:lvl1pPr>
            <a:lvl2pPr defTabSz="726440">
              <a:lnSpc>
                <a:spcPct val="100000"/>
              </a:lnSpc>
              <a:spcBef>
                <a:spcPts val="0"/>
              </a:spcBef>
              <a:defRPr b="1"/>
            </a:lvl2pPr>
            <a:lvl3pPr defTabSz="726440">
              <a:lnSpc>
                <a:spcPct val="100000"/>
              </a:lnSpc>
              <a:spcBef>
                <a:spcPts val="0"/>
              </a:spcBef>
              <a:defRPr b="1"/>
            </a:lvl3pPr>
            <a:lvl4pPr defTabSz="726440">
              <a:lnSpc>
                <a:spcPct val="100000"/>
              </a:lnSpc>
              <a:spcBef>
                <a:spcPts val="0"/>
              </a:spcBef>
              <a:defRPr b="1"/>
            </a:lvl4pPr>
            <a:lvl5pPr defTabSz="726440">
              <a:lnSpc>
                <a:spcPct val="100000"/>
              </a:lnSpc>
              <a:spcBef>
                <a:spcPts val="0"/>
              </a:spcBef>
              <a:defRPr b="1"/>
            </a:lvl5pPr>
          </a:lstStyle>
          <a:p>
            <a:r>
              <a:t>议程副标题</a:t>
            </a:r>
          </a:p>
          <a:p>
            <a:pPr lvl="1"/>
          </a:p>
          <a:p>
            <a:pPr lvl="2"/>
          </a:p>
          <a:p>
            <a:pPr lvl="3"/>
          </a:p>
          <a:p>
            <a:pPr lvl="4"/>
          </a:p>
        </p:txBody>
      </p:sp>
      <p:sp>
        <p:nvSpPr>
          <p:cNvPr id="110" name="正文级别 1…"/>
          <p:cNvSpPr txBox="1"/>
          <p:nvPr>
            <p:ph type="body" idx="21" hasCustomPrompt="1"/>
          </p:nvPr>
        </p:nvSpPr>
        <p:spPr>
          <a:prstGeom prst="rect">
            <a:avLst/>
          </a:prstGeom>
        </p:spPr>
        <p:txBody>
          <a:bodyPr numCol="1" spcCol="38100"/>
          <a:lstStyle>
            <a:lvl1pPr marL="0" indent="0" defTabSz="825500">
              <a:lnSpc>
                <a:spcPct val="100000"/>
              </a:lnSpc>
              <a:spcBef>
                <a:spcPts val="1800"/>
              </a:spcBef>
              <a:buSzTx/>
              <a:buNone/>
              <a:defRPr sz="5500" spc="-99"/>
            </a:lvl1pPr>
          </a:lstStyle>
          <a:p>
            <a:r>
              <a:t>议程主题</a:t>
            </a:r>
          </a:p>
        </p:txBody>
      </p:sp>
      <p:sp>
        <p:nvSpPr>
          <p:cNvPr id="111"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x">
  <p:cSld name="说明">
    <p:spTree>
      <p:nvGrpSpPr>
        <p:cNvPr id="1" name=""/>
        <p:cNvGrpSpPr/>
        <p:nvPr/>
      </p:nvGrpSpPr>
      <p:grpSpPr>
        <a:xfrm>
          <a:off x="0" y="0"/>
          <a:ext cx="0" cy="0"/>
          <a:chOff x="0" y="0"/>
          <a:chExt cx="0" cy="0"/>
        </a:xfrm>
      </p:grpSpPr>
      <p:sp>
        <p:nvSpPr>
          <p:cNvPr id="118" name="正文级别 1…"/>
          <p:cNvSpPr txBox="1"/>
          <p:nvPr>
            <p:ph type="body" sz="half" idx="1" hasCustomPrompt="1"/>
          </p:nvPr>
        </p:nvSpPr>
        <p:spPr>
          <a:xfrm>
            <a:off x="1206500" y="4920843"/>
            <a:ext cx="21971000" cy="3874314"/>
          </a:xfrm>
          <a:prstGeom prst="rect">
            <a:avLst/>
          </a:prstGeom>
        </p:spPr>
        <p:txBody>
          <a:bodyPr numCol="1" spcCol="38100" anchor="ctr"/>
          <a:lstStyle>
            <a:lvl1pPr marL="0" indent="0" algn="ctr">
              <a:lnSpc>
                <a:spcPct val="80000"/>
              </a:lnSpc>
              <a:spcBef>
                <a:spcPts val="0"/>
              </a:spcBef>
              <a:buSzTx/>
              <a:buNone/>
              <a:defRPr sz="11600" spc="-232">
                <a:latin typeface="Helvetica Neue Medium"/>
                <a:ea typeface="Helvetica Neue Medium"/>
                <a:cs typeface="Helvetica Neue Medium"/>
                <a:sym typeface="Helvetica Neue Medium"/>
              </a:defRPr>
            </a:lvl1pPr>
            <a:lvl2pPr marL="0" indent="0" algn="ctr">
              <a:lnSpc>
                <a:spcPct val="80000"/>
              </a:lnSpc>
              <a:spcBef>
                <a:spcPts val="0"/>
              </a:spcBef>
              <a:buSzTx/>
              <a:buNone/>
              <a:defRPr sz="11600" spc="-232">
                <a:latin typeface="Helvetica Neue Medium"/>
                <a:ea typeface="Helvetica Neue Medium"/>
                <a:cs typeface="Helvetica Neue Medium"/>
                <a:sym typeface="Helvetica Neue Medium"/>
              </a:defRPr>
            </a:lvl2pPr>
            <a:lvl3pPr marL="0" indent="0" algn="ctr">
              <a:lnSpc>
                <a:spcPct val="80000"/>
              </a:lnSpc>
              <a:spcBef>
                <a:spcPts val="0"/>
              </a:spcBef>
              <a:buSzTx/>
              <a:buNone/>
              <a:defRPr sz="11600" spc="-232">
                <a:latin typeface="Helvetica Neue Medium"/>
                <a:ea typeface="Helvetica Neue Medium"/>
                <a:cs typeface="Helvetica Neue Medium"/>
                <a:sym typeface="Helvetica Neue Medium"/>
              </a:defRPr>
            </a:lvl3pPr>
            <a:lvl4pPr marL="0" indent="0" algn="ctr">
              <a:lnSpc>
                <a:spcPct val="80000"/>
              </a:lnSpc>
              <a:spcBef>
                <a:spcPts val="0"/>
              </a:spcBef>
              <a:buSzTx/>
              <a:buNone/>
              <a:defRPr sz="11600" spc="-232">
                <a:latin typeface="Helvetica Neue Medium"/>
                <a:ea typeface="Helvetica Neue Medium"/>
                <a:cs typeface="Helvetica Neue Medium"/>
                <a:sym typeface="Helvetica Neue Medium"/>
              </a:defRPr>
            </a:lvl4pPr>
            <a:lvl5pPr marL="0" indent="0" algn="ctr">
              <a:lnSpc>
                <a:spcPct val="80000"/>
              </a:lnSpc>
              <a:spcBef>
                <a:spcPts val="0"/>
              </a:spcBef>
              <a:buSzTx/>
              <a:buNone/>
              <a:defRPr sz="11600" spc="-232">
                <a:latin typeface="Helvetica Neue Medium"/>
                <a:ea typeface="Helvetica Neue Medium"/>
                <a:cs typeface="Helvetica Neue Medium"/>
                <a:sym typeface="Helvetica Neue Medium"/>
              </a:defRPr>
            </a:lvl5pPr>
          </a:lstStyle>
          <a:p>
            <a:r>
              <a:t>说明</a:t>
            </a:r>
          </a:p>
          <a:p>
            <a:pPr lvl="1"/>
          </a:p>
          <a:p>
            <a:pPr lvl="2"/>
          </a:p>
          <a:p>
            <a:pPr lvl="3"/>
          </a:p>
          <a:p>
            <a:pPr lvl="4"/>
          </a:p>
        </p:txBody>
      </p:sp>
      <p:sp>
        <p:nvSpPr>
          <p:cNvPr id="119"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x">
  <p:cSld name="显著事实">
    <p:spTree>
      <p:nvGrpSpPr>
        <p:cNvPr id="1" name=""/>
        <p:cNvGrpSpPr/>
        <p:nvPr/>
      </p:nvGrpSpPr>
      <p:grpSpPr>
        <a:xfrm>
          <a:off x="0" y="0"/>
          <a:ext cx="0" cy="0"/>
          <a:chOff x="0" y="0"/>
          <a:chExt cx="0" cy="0"/>
        </a:xfrm>
      </p:grpSpPr>
      <p:sp>
        <p:nvSpPr>
          <p:cNvPr id="126" name="正文级别 1…"/>
          <p:cNvSpPr txBox="1"/>
          <p:nvPr>
            <p:ph type="body" idx="1" hasCustomPrompt="1"/>
          </p:nvPr>
        </p:nvSpPr>
        <p:spPr>
          <a:xfrm>
            <a:off x="1206500" y="1075926"/>
            <a:ext cx="21971000" cy="7241586"/>
          </a:xfrm>
          <a:prstGeom prst="rect">
            <a:avLst/>
          </a:prstGeom>
        </p:spPr>
        <p:txBody>
          <a:bodyPr numCol="1" spcCol="38100" anchor="b"/>
          <a:lstStyle>
            <a:lvl1pPr marL="0" indent="0" algn="ctr">
              <a:lnSpc>
                <a:spcPct val="80000"/>
              </a:lnSpc>
              <a:spcBef>
                <a:spcPts val="0"/>
              </a:spcBef>
              <a:buSzTx/>
              <a:buNone/>
              <a:defRPr sz="25000" b="1" spc="-250"/>
            </a:lvl1pPr>
            <a:lvl2pPr marL="0" indent="0" algn="ctr">
              <a:lnSpc>
                <a:spcPct val="80000"/>
              </a:lnSpc>
              <a:spcBef>
                <a:spcPts val="0"/>
              </a:spcBef>
              <a:buSzTx/>
              <a:buNone/>
              <a:defRPr sz="25000" b="1" spc="-250"/>
            </a:lvl2pPr>
            <a:lvl3pPr marL="0" indent="0" algn="ctr">
              <a:lnSpc>
                <a:spcPct val="80000"/>
              </a:lnSpc>
              <a:spcBef>
                <a:spcPts val="0"/>
              </a:spcBef>
              <a:buSzTx/>
              <a:buNone/>
              <a:defRPr sz="25000" b="1" spc="-250"/>
            </a:lvl3pPr>
            <a:lvl4pPr marL="0" indent="0" algn="ctr">
              <a:lnSpc>
                <a:spcPct val="80000"/>
              </a:lnSpc>
              <a:spcBef>
                <a:spcPts val="0"/>
              </a:spcBef>
              <a:buSzTx/>
              <a:buNone/>
              <a:defRPr sz="25000" b="1" spc="-250"/>
            </a:lvl4pPr>
            <a:lvl5pPr marL="0" indent="0" algn="ctr">
              <a:lnSpc>
                <a:spcPct val="80000"/>
              </a:lnSpc>
              <a:spcBef>
                <a:spcPts val="0"/>
              </a:spcBef>
              <a:buSzTx/>
              <a:buNone/>
              <a:defRPr sz="25000" b="1" spc="-250"/>
            </a:lvl5pPr>
          </a:lstStyle>
          <a:p>
            <a:r>
              <a:t>100%</a:t>
            </a:r>
          </a:p>
          <a:p>
            <a:pPr lvl="1"/>
          </a:p>
          <a:p>
            <a:pPr lvl="2"/>
          </a:p>
          <a:p>
            <a:pPr lvl="3"/>
          </a:p>
          <a:p>
            <a:pPr lvl="4"/>
          </a:p>
        </p:txBody>
      </p:sp>
      <p:sp>
        <p:nvSpPr>
          <p:cNvPr id="127" name="事实信息"/>
          <p:cNvSpPr txBox="1"/>
          <p:nvPr>
            <p:ph type="body" sz="quarter" idx="21" hasCustomPrompt="1"/>
          </p:nvPr>
        </p:nvSpPr>
        <p:spPr>
          <a:xfrm>
            <a:off x="1206500" y="8262180"/>
            <a:ext cx="21971000" cy="934780"/>
          </a:xfrm>
          <a:prstGeom prst="rect">
            <a:avLst/>
          </a:prstGeom>
        </p:spPr>
        <p:txBody>
          <a:bodyPr lIns="45718" tIns="45718" rIns="45718" bIns="45718" numCol="1" spcCol="38100"/>
          <a:lstStyle>
            <a:lvl1pPr marL="0" indent="0" algn="ctr" defTabSz="726440">
              <a:lnSpc>
                <a:spcPct val="100000"/>
              </a:lnSpc>
              <a:spcBef>
                <a:spcPts val="0"/>
              </a:spcBef>
              <a:buSzTx/>
              <a:buNone/>
              <a:defRPr b="1"/>
            </a:lvl1pPr>
          </a:lstStyle>
          <a:p>
            <a:r>
              <a:t>事实信息</a:t>
            </a:r>
          </a:p>
        </p:txBody>
      </p:sp>
      <p:sp>
        <p:nvSpPr>
          <p:cNvPr id="128"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x">
  <p:cSld name="引文">
    <p:spTree>
      <p:nvGrpSpPr>
        <p:cNvPr id="1" name=""/>
        <p:cNvGrpSpPr/>
        <p:nvPr/>
      </p:nvGrpSpPr>
      <p:grpSpPr>
        <a:xfrm>
          <a:off x="0" y="0"/>
          <a:ext cx="0" cy="0"/>
          <a:chOff x="0" y="0"/>
          <a:chExt cx="0" cy="0"/>
        </a:xfrm>
      </p:grpSpPr>
      <p:sp>
        <p:nvSpPr>
          <p:cNvPr id="135" name="正文级别 1…"/>
          <p:cNvSpPr txBox="1"/>
          <p:nvPr>
            <p:ph type="body" sz="quarter" idx="1" hasCustomPrompt="1"/>
          </p:nvPr>
        </p:nvSpPr>
        <p:spPr>
          <a:xfrm>
            <a:off x="2430024" y="10675453"/>
            <a:ext cx="20200054" cy="636980"/>
          </a:xfrm>
          <a:prstGeom prst="rect">
            <a:avLst/>
          </a:prstGeom>
        </p:spPr>
        <p:txBody>
          <a:bodyPr lIns="45718" tIns="45718" rIns="45718" bIns="45718" numCol="1" spcCol="38100"/>
          <a:lstStyle>
            <a:lvl1pPr marL="0" indent="0" defTabSz="701675">
              <a:lnSpc>
                <a:spcPct val="100000"/>
              </a:lnSpc>
              <a:spcBef>
                <a:spcPts val="0"/>
              </a:spcBef>
              <a:buSzTx/>
              <a:buNone/>
              <a:defRPr sz="3000" b="1"/>
            </a:lvl1pPr>
            <a:lvl2pPr marL="990600" indent="-381000" defTabSz="701675">
              <a:lnSpc>
                <a:spcPct val="100000"/>
              </a:lnSpc>
              <a:spcBef>
                <a:spcPts val="0"/>
              </a:spcBef>
              <a:defRPr sz="3000" b="1"/>
            </a:lvl2pPr>
            <a:lvl3pPr marL="1600200" indent="-381000" defTabSz="701675">
              <a:lnSpc>
                <a:spcPct val="100000"/>
              </a:lnSpc>
              <a:spcBef>
                <a:spcPts val="0"/>
              </a:spcBef>
              <a:defRPr sz="3000" b="1"/>
            </a:lvl3pPr>
            <a:lvl4pPr marL="2209800" indent="-381000" defTabSz="701675">
              <a:lnSpc>
                <a:spcPct val="100000"/>
              </a:lnSpc>
              <a:spcBef>
                <a:spcPts val="0"/>
              </a:spcBef>
              <a:defRPr sz="3000" b="1"/>
            </a:lvl4pPr>
            <a:lvl5pPr marL="2819400" indent="-381000" defTabSz="701675">
              <a:lnSpc>
                <a:spcPct val="100000"/>
              </a:lnSpc>
              <a:spcBef>
                <a:spcPts val="0"/>
              </a:spcBef>
              <a:defRPr sz="3000" b="1"/>
            </a:lvl5pPr>
          </a:lstStyle>
          <a:p>
            <a:r>
              <a:t>出自</a:t>
            </a:r>
          </a:p>
          <a:p>
            <a:pPr lvl="1"/>
          </a:p>
          <a:p>
            <a:pPr lvl="2"/>
          </a:p>
          <a:p>
            <a:pPr lvl="3"/>
          </a:p>
          <a:p>
            <a:pPr lvl="4"/>
          </a:p>
        </p:txBody>
      </p:sp>
      <p:sp>
        <p:nvSpPr>
          <p:cNvPr id="136" name="正文级别 1…"/>
          <p:cNvSpPr txBox="1"/>
          <p:nvPr>
            <p:ph type="body" sz="half" idx="21" hasCustomPrompt="1"/>
          </p:nvPr>
        </p:nvSpPr>
        <p:spPr>
          <a:xfrm>
            <a:off x="1753923" y="4939860"/>
            <a:ext cx="20876154" cy="3836281"/>
          </a:xfrm>
          <a:prstGeom prst="rect">
            <a:avLst/>
          </a:prstGeom>
        </p:spPr>
        <p:txBody>
          <a:bodyPr numCol="1" spcCol="38100"/>
          <a:lstStyle>
            <a:lvl1pPr marL="469900" indent="-300990">
              <a:spcBef>
                <a:spcPts val="0"/>
              </a:spcBef>
              <a:buSzTx/>
              <a:buNone/>
              <a:defRPr sz="8500" spc="-200">
                <a:latin typeface="Helvetica Neue Medium"/>
                <a:ea typeface="Helvetica Neue Medium"/>
                <a:cs typeface="Helvetica Neue Medium"/>
                <a:sym typeface="Helvetica Neue Medium"/>
              </a:defRPr>
            </a:lvl1pPr>
          </a:lstStyle>
          <a:p>
            <a:r>
              <a:t>“著名引文”</a:t>
            </a:r>
          </a:p>
        </p:txBody>
      </p:sp>
      <p:sp>
        <p:nvSpPr>
          <p:cNvPr id="13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tx">
  <p:cSld name="照片 - 3 联">
    <p:spTree>
      <p:nvGrpSpPr>
        <p:cNvPr id="1" name=""/>
        <p:cNvGrpSpPr/>
        <p:nvPr/>
      </p:nvGrpSpPr>
      <p:grpSpPr>
        <a:xfrm>
          <a:off x="0" y="0"/>
          <a:ext cx="0" cy="0"/>
          <a:chOff x="0" y="0"/>
          <a:chExt cx="0" cy="0"/>
        </a:xfrm>
      </p:grpSpPr>
      <p:sp>
        <p:nvSpPr>
          <p:cNvPr id="144" name="一碗沙拉配有炒饭、水煮蛋和一双筷子"/>
          <p:cNvSpPr/>
          <p:nvPr>
            <p:ph type="pic" sz="quarter" idx="21"/>
          </p:nvPr>
        </p:nvSpPr>
        <p:spPr>
          <a:xfrm>
            <a:off x="15760700" y="1016000"/>
            <a:ext cx="7439099" cy="5949678"/>
          </a:xfrm>
          <a:prstGeom prst="rect">
            <a:avLst/>
          </a:prstGeom>
        </p:spPr>
        <p:txBody>
          <a:bodyPr lIns="91439" tIns="45719" rIns="91439" bIns="45719" numCol="1" spcCol="38100">
            <a:noAutofit/>
          </a:bodyPr>
          <a:lstStyle/>
          <a:p/>
        </p:txBody>
      </p:sp>
      <p:sp>
        <p:nvSpPr>
          <p:cNvPr id="145" name="一碗三文鱼饼、沙拉和鹰嘴豆泥"/>
          <p:cNvSpPr/>
          <p:nvPr>
            <p:ph type="pic" sz="half" idx="22"/>
          </p:nvPr>
        </p:nvSpPr>
        <p:spPr>
          <a:xfrm>
            <a:off x="13500100" y="3978275"/>
            <a:ext cx="10439400" cy="12150181"/>
          </a:xfrm>
          <a:prstGeom prst="rect">
            <a:avLst/>
          </a:prstGeom>
        </p:spPr>
        <p:txBody>
          <a:bodyPr lIns="91439" tIns="45719" rIns="91439" bIns="45719" numCol="1" spcCol="38100">
            <a:noAutofit/>
          </a:bodyPr>
          <a:lstStyle/>
          <a:p/>
        </p:txBody>
      </p:sp>
      <p:sp>
        <p:nvSpPr>
          <p:cNvPr id="146" name="一碗宽意大利面配有欧芹黄油、烤榛子和帕尔马干酪"/>
          <p:cNvSpPr/>
          <p:nvPr>
            <p:ph type="pic" idx="23"/>
          </p:nvPr>
        </p:nvSpPr>
        <p:spPr>
          <a:xfrm>
            <a:off x="-139700" y="495300"/>
            <a:ext cx="16611600" cy="12458700"/>
          </a:xfrm>
          <a:prstGeom prst="rect">
            <a:avLst/>
          </a:prstGeom>
        </p:spPr>
        <p:txBody>
          <a:bodyPr lIns="91439" tIns="45719" rIns="91439" bIns="45719" numCol="1" spcCol="38100">
            <a:noAutofit/>
          </a:bodyPr>
          <a:lstStyle/>
          <a:p/>
        </p:txBody>
      </p:sp>
      <p:sp>
        <p:nvSpPr>
          <p:cNvPr id="147"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照片">
    <p:spTree>
      <p:nvGrpSpPr>
        <p:cNvPr id="1" name=""/>
        <p:cNvGrpSpPr/>
        <p:nvPr/>
      </p:nvGrpSpPr>
      <p:grpSpPr>
        <a:xfrm>
          <a:off x="0" y="0"/>
          <a:ext cx="0" cy="0"/>
          <a:chOff x="0" y="0"/>
          <a:chExt cx="0" cy="0"/>
        </a:xfrm>
      </p:grpSpPr>
      <p:sp>
        <p:nvSpPr>
          <p:cNvPr id="154" name="一碗沙拉配有炒饭、水煮蛋和一双筷子"/>
          <p:cNvSpPr/>
          <p:nvPr>
            <p:ph type="pic" idx="21"/>
          </p:nvPr>
        </p:nvSpPr>
        <p:spPr>
          <a:xfrm>
            <a:off x="-1333500" y="-5524500"/>
            <a:ext cx="27051000" cy="21640800"/>
          </a:xfrm>
          <a:prstGeom prst="rect">
            <a:avLst/>
          </a:prstGeom>
        </p:spPr>
        <p:txBody>
          <a:bodyPr lIns="91439" tIns="45719" rIns="91439" bIns="45719" numCol="1" spcCol="38100">
            <a:noAutofit/>
          </a:bodyPr>
          <a:lstStyle/>
          <a:p/>
        </p:txBody>
      </p:sp>
      <p:sp>
        <p:nvSpPr>
          <p:cNvPr id="155" name="幻灯片编号"/>
          <p:cNvSpPr txBox="1"/>
          <p:nvPr>
            <p:ph type="sldNum" sz="quarter" idx="2"/>
          </p:nvPr>
        </p:nvSpPr>
        <p:spPr>
          <a:prstGeom prst="rect">
            <a:avLst/>
          </a:prstGeom>
        </p:spPr>
        <p:txBody>
          <a:bodyPr/>
          <a:lstStyle>
            <a:lvl1pPr>
              <a:defRPr>
                <a:solidFill>
                  <a:srgbClr val="FFFFFF"/>
                </a:solidFill>
              </a:defRPr>
            </a:lvl1p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162"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标题">
    <p:spTree>
      <p:nvGrpSpPr>
        <p:cNvPr id="1" name=""/>
        <p:cNvGrpSpPr/>
        <p:nvPr/>
      </p:nvGrpSpPr>
      <p:grpSpPr>
        <a:xfrm>
          <a:off x="0" y="0"/>
          <a:ext cx="0" cy="0"/>
          <a:chOff x="0" y="0"/>
          <a:chExt cx="0" cy="0"/>
        </a:xfrm>
      </p:grpSpPr>
      <p:sp>
        <p:nvSpPr>
          <p:cNvPr id="169" name="正文级别 1…"/>
          <p:cNvSpPr txBox="1"/>
          <p:nvPr>
            <p:ph type="body" sz="quarter" idx="1" hasCustomPrompt="1"/>
          </p:nvPr>
        </p:nvSpPr>
        <p:spPr>
          <a:xfrm>
            <a:off x="1201340" y="11859862"/>
            <a:ext cx="21971005" cy="636982"/>
          </a:xfrm>
          <a:prstGeom prst="rect">
            <a:avLst/>
          </a:prstGeom>
        </p:spPr>
        <p:txBody>
          <a:bodyPr lIns="45718" tIns="45718" rIns="45718" bIns="45718" numCol="1" spcCol="38100"/>
          <a:lstStyle>
            <a:lvl1pPr>
              <a:spcBef>
                <a:spcPts val="51800"/>
              </a:spcBef>
            </a:lvl1pPr>
            <a:lvl2pPr>
              <a:spcBef>
                <a:spcPts val="51800"/>
              </a:spcBef>
            </a:lvl2pPr>
            <a:lvl3pPr>
              <a:spcBef>
                <a:spcPts val="51800"/>
              </a:spcBef>
            </a:lvl3pPr>
            <a:lvl4pPr>
              <a:spcBef>
                <a:spcPts val="51800"/>
              </a:spcBef>
            </a:lvl4pPr>
            <a:lvl5pPr>
              <a:spcBef>
                <a:spcPts val="51800"/>
              </a:spcBef>
            </a:lvl5pPr>
          </a:lstStyle>
          <a:p>
            <a:r>
              <a:t>正文级别 1</a:t>
            </a:r>
          </a:p>
          <a:p>
            <a:pPr lvl="1"/>
          </a:p>
          <a:p>
            <a:pPr lvl="2"/>
          </a:p>
          <a:p>
            <a:pPr lvl="3"/>
          </a:p>
          <a:p>
            <a:pPr lvl="4"/>
          </a:p>
        </p:txBody>
      </p:sp>
      <p:sp>
        <p:nvSpPr>
          <p:cNvPr id="170" name="标题文本"/>
          <p:cNvSpPr txBox="1"/>
          <p:nvPr>
            <p:ph type="title" hasCustomPrompt="1"/>
          </p:nvPr>
        </p:nvSpPr>
        <p:spPr>
          <a:xfrm>
            <a:off x="1206496" y="2574992"/>
            <a:ext cx="21971005" cy="4648202"/>
          </a:xfrm>
          <a:prstGeom prst="rect">
            <a:avLst/>
          </a:prstGeom>
        </p:spPr>
        <p:txBody>
          <a:bodyPr anchor="b"/>
          <a:lstStyle>
            <a:lvl1pPr>
              <a:defRPr sz="11600" spc="-232"/>
            </a:lvl1pPr>
          </a:lstStyle>
          <a:p>
            <a:r>
              <a:t>标题文本</a:t>
            </a:r>
          </a:p>
        </p:txBody>
      </p:sp>
      <p:sp>
        <p:nvSpPr>
          <p:cNvPr id="171" name="正文级别 1…"/>
          <p:cNvSpPr txBox="1"/>
          <p:nvPr>
            <p:ph type="body" sz="quarter" idx="21" hasCustomPrompt="1"/>
          </p:nvPr>
        </p:nvSpPr>
        <p:spPr>
          <a:xfrm>
            <a:off x="1201342" y="7223190"/>
            <a:ext cx="21971002" cy="1905003"/>
          </a:xfrm>
          <a:prstGeom prst="rect">
            <a:avLst/>
          </a:prstGeom>
        </p:spPr>
        <p:txBody>
          <a:bodyPr numCol="1" spcCol="38100"/>
          <a:lstStyle>
            <a:lvl1pPr marL="0" indent="0" defTabSz="287020">
              <a:lnSpc>
                <a:spcPct val="100000"/>
              </a:lnSpc>
              <a:spcBef>
                <a:spcPts val="0"/>
              </a:spcBef>
              <a:buSzTx/>
              <a:buNone/>
              <a:defRPr sz="1915" b="1"/>
            </a:lvl1pPr>
          </a:lstStyle>
          <a:p>
            <a:r>
              <a:t>正文级别 1
正文级别 2
正文级别 3
正文级别 4
正文级别 5</a:t>
            </a:r>
          </a:p>
        </p:txBody>
      </p:sp>
      <p:sp>
        <p:nvSpPr>
          <p:cNvPr id="172" name="幻灯片编号"/>
          <p:cNvSpPr txBox="1"/>
          <p:nvPr>
            <p:ph type="sldNum" sz="quarter" idx="2"/>
          </p:nvPr>
        </p:nvSpPr>
        <p:spPr>
          <a:xfrm>
            <a:off x="12001501" y="13081002"/>
            <a:ext cx="368504" cy="374600"/>
          </a:xfrm>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标题">
    <p:spTree>
      <p:nvGrpSpPr>
        <p:cNvPr id="1" name=""/>
        <p:cNvGrpSpPr/>
        <p:nvPr/>
      </p:nvGrpSpPr>
      <p:grpSpPr>
        <a:xfrm>
          <a:off x="0" y="0"/>
          <a:ext cx="0" cy="0"/>
          <a:chOff x="0" y="0"/>
          <a:chExt cx="0" cy="0"/>
        </a:xfrm>
      </p:grpSpPr>
      <p:sp>
        <p:nvSpPr>
          <p:cNvPr id="179" name="正文级别 1…"/>
          <p:cNvSpPr txBox="1"/>
          <p:nvPr>
            <p:ph type="body" sz="quarter" idx="1" hasCustomPrompt="1"/>
          </p:nvPr>
        </p:nvSpPr>
        <p:spPr>
          <a:xfrm>
            <a:off x="1201340" y="11859862"/>
            <a:ext cx="21971005" cy="636981"/>
          </a:xfrm>
          <a:prstGeom prst="rect">
            <a:avLst/>
          </a:prstGeom>
        </p:spPr>
        <p:txBody>
          <a:bodyPr lIns="45718" tIns="45718" rIns="45718" bIns="45718" numCol="1" spcCol="38100"/>
          <a:lstStyle>
            <a:lvl1pPr marL="0" indent="0" defTabSz="701675">
              <a:lnSpc>
                <a:spcPct val="100000"/>
              </a:lnSpc>
              <a:spcBef>
                <a:spcPts val="0"/>
              </a:spcBef>
              <a:buSzTx/>
              <a:buNone/>
              <a:defRPr sz="3000" b="1"/>
            </a:lvl1pPr>
            <a:lvl2pPr marL="990600" indent="-381000" defTabSz="701675">
              <a:lnSpc>
                <a:spcPct val="100000"/>
              </a:lnSpc>
              <a:spcBef>
                <a:spcPts val="0"/>
              </a:spcBef>
              <a:defRPr sz="3000" b="1"/>
            </a:lvl2pPr>
            <a:lvl3pPr marL="1600200" indent="-381000" defTabSz="701675">
              <a:lnSpc>
                <a:spcPct val="100000"/>
              </a:lnSpc>
              <a:spcBef>
                <a:spcPts val="0"/>
              </a:spcBef>
              <a:defRPr sz="3000" b="1"/>
            </a:lvl3pPr>
            <a:lvl4pPr marL="2209800" indent="-381000" defTabSz="701675">
              <a:lnSpc>
                <a:spcPct val="100000"/>
              </a:lnSpc>
              <a:spcBef>
                <a:spcPts val="0"/>
              </a:spcBef>
              <a:defRPr sz="3000" b="1"/>
            </a:lvl4pPr>
            <a:lvl5pPr marL="2819400" indent="-381000" defTabSz="701675">
              <a:lnSpc>
                <a:spcPct val="100000"/>
              </a:lnSpc>
              <a:spcBef>
                <a:spcPts val="0"/>
              </a:spcBef>
              <a:defRPr sz="3000" b="1"/>
            </a:lvl5pPr>
          </a:lstStyle>
          <a:p>
            <a:r>
              <a:t>作者和日期</a:t>
            </a:r>
          </a:p>
          <a:p>
            <a:pPr lvl="1"/>
          </a:p>
          <a:p>
            <a:pPr lvl="2"/>
          </a:p>
          <a:p>
            <a:pPr lvl="3"/>
          </a:p>
          <a:p>
            <a:pPr lvl="4"/>
          </a:p>
        </p:txBody>
      </p:sp>
      <p:sp>
        <p:nvSpPr>
          <p:cNvPr id="180" name="演示文稿标题"/>
          <p:cNvSpPr txBox="1"/>
          <p:nvPr>
            <p:ph type="title" hasCustomPrompt="1"/>
          </p:nvPr>
        </p:nvSpPr>
        <p:spPr>
          <a:xfrm>
            <a:off x="1206496" y="2574991"/>
            <a:ext cx="21971005" cy="4648203"/>
          </a:xfrm>
          <a:prstGeom prst="rect">
            <a:avLst/>
          </a:prstGeom>
        </p:spPr>
        <p:txBody>
          <a:bodyPr anchor="b"/>
          <a:lstStyle>
            <a:lvl1pPr>
              <a:defRPr sz="11600" spc="-232"/>
            </a:lvl1pPr>
          </a:lstStyle>
          <a:p>
            <a:r>
              <a:t>演示文稿标题</a:t>
            </a:r>
          </a:p>
        </p:txBody>
      </p:sp>
      <p:sp>
        <p:nvSpPr>
          <p:cNvPr id="181" name="正文级别 1…"/>
          <p:cNvSpPr txBox="1"/>
          <p:nvPr>
            <p:ph type="body" sz="quarter" idx="21" hasCustomPrompt="1"/>
          </p:nvPr>
        </p:nvSpPr>
        <p:spPr>
          <a:xfrm>
            <a:off x="1201342" y="7223190"/>
            <a:ext cx="21971002" cy="1905003"/>
          </a:xfrm>
          <a:prstGeom prst="rect">
            <a:avLst/>
          </a:prstGeom>
        </p:spPr>
        <p:txBody>
          <a:bodyPr numCol="1" spcCol="38100"/>
          <a:lstStyle>
            <a:lvl1pPr marL="0" indent="0" defTabSz="825500">
              <a:lnSpc>
                <a:spcPct val="100000"/>
              </a:lnSpc>
              <a:spcBef>
                <a:spcPts val="0"/>
              </a:spcBef>
              <a:buSzTx/>
              <a:buNone/>
              <a:defRPr sz="5500" b="1"/>
            </a:lvl1pPr>
          </a:lstStyle>
          <a:p>
            <a:r>
              <a:t>演示文稿副标题</a:t>
            </a:r>
          </a:p>
        </p:txBody>
      </p:sp>
      <p:sp>
        <p:nvSpPr>
          <p:cNvPr id="182" name="幻灯片编号"/>
          <p:cNvSpPr txBox="1"/>
          <p:nvPr>
            <p:ph type="sldNum" sz="quarter" idx="2"/>
          </p:nvPr>
        </p:nvSpPr>
        <p:spPr>
          <a:prstGeom prst="rect">
            <a:avLst/>
          </a:prstGeom>
        </p:spPr>
        <p:txBody>
          <a:bodyPr/>
          <a:lstStyle/>
          <a:p>
            <a:fld id="{86CB4B4D-7CA3-9044-876B-883B54F8677D}" type="slidenum">
              <a:rPr/>
            </a:fld>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1" Type="http://schemas.openxmlformats.org/officeDocument/2006/relationships/theme" Target="../theme/theme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9" Type="http://schemas.openxmlformats.org/officeDocument/2006/relationships/slideLayout" Target="../slideLayouts/slideLayout30.xml"/><Relationship Id="rId8" Type="http://schemas.openxmlformats.org/officeDocument/2006/relationships/slideLayout" Target="../slideLayouts/slideLayout29.xml"/><Relationship Id="rId7" Type="http://schemas.openxmlformats.org/officeDocument/2006/relationships/slideLayout" Target="../slideLayouts/slideLayout28.xml"/><Relationship Id="rId6" Type="http://schemas.openxmlformats.org/officeDocument/2006/relationships/slideLayout" Target="../slideLayouts/slideLayout27.xml"/><Relationship Id="rId5" Type="http://schemas.openxmlformats.org/officeDocument/2006/relationships/slideLayout" Target="../slideLayouts/slideLayout26.xml"/><Relationship Id="rId4" Type="http://schemas.openxmlformats.org/officeDocument/2006/relationships/slideLayout" Target="../slideLayouts/slideLayout25.xml"/><Relationship Id="rId3" Type="http://schemas.openxmlformats.org/officeDocument/2006/relationships/slideLayout" Target="../slideLayouts/slideLayout24.xml"/><Relationship Id="rId2" Type="http://schemas.openxmlformats.org/officeDocument/2006/relationships/slideLayout" Target="../slideLayouts/slideLayout23.xml"/><Relationship Id="rId12" Type="http://schemas.openxmlformats.org/officeDocument/2006/relationships/theme" Target="../theme/theme3.xml"/><Relationship Id="rId11" Type="http://schemas.openxmlformats.org/officeDocument/2006/relationships/slideLayout" Target="../slideLayouts/slideLayout32.xml"/><Relationship Id="rId10" Type="http://schemas.openxmlformats.org/officeDocument/2006/relationships/slideLayout" Target="../slideLayouts/slideLayout31.xml"/><Relationship Id="rId1" Type="http://schemas.openxmlformats.org/officeDocument/2006/relationships/slideLayout" Target="../slideLayouts/slideLayout22.xml"/></Relationships>
</file>

<file path=ppt/slideMasters/_rels/slideMaster4.xml.rels><?xml version="1.0" encoding="UTF-8" standalone="yes"?>
<Relationships xmlns="http://schemas.openxmlformats.org/package/2006/relationships"><Relationship Id="rId9" Type="http://schemas.openxmlformats.org/officeDocument/2006/relationships/slideLayout" Target="../slideLayouts/slideLayout41.xml"/><Relationship Id="rId8" Type="http://schemas.openxmlformats.org/officeDocument/2006/relationships/slideLayout" Target="../slideLayouts/slideLayout40.xml"/><Relationship Id="rId7" Type="http://schemas.openxmlformats.org/officeDocument/2006/relationships/slideLayout" Target="../slideLayouts/slideLayout39.xml"/><Relationship Id="rId6" Type="http://schemas.openxmlformats.org/officeDocument/2006/relationships/slideLayout" Target="../slideLayouts/slideLayout38.xml"/><Relationship Id="rId5" Type="http://schemas.openxmlformats.org/officeDocument/2006/relationships/slideLayout" Target="../slideLayouts/slideLayout37.xml"/><Relationship Id="rId4" Type="http://schemas.openxmlformats.org/officeDocument/2006/relationships/slideLayout" Target="../slideLayouts/slideLayout36.xml"/><Relationship Id="rId3" Type="http://schemas.openxmlformats.org/officeDocument/2006/relationships/slideLayout" Target="../slideLayouts/slideLayout35.xml"/><Relationship Id="rId20" Type="http://schemas.openxmlformats.org/officeDocument/2006/relationships/theme" Target="../theme/theme4.xml"/><Relationship Id="rId2" Type="http://schemas.openxmlformats.org/officeDocument/2006/relationships/slideLayout" Target="../slideLayouts/slideLayout34.xml"/><Relationship Id="rId19" Type="http://schemas.openxmlformats.org/officeDocument/2006/relationships/slideLayout" Target="../slideLayouts/slideLayout51.xml"/><Relationship Id="rId18" Type="http://schemas.openxmlformats.org/officeDocument/2006/relationships/slideLayout" Target="../slideLayouts/slideLayout50.xml"/><Relationship Id="rId17" Type="http://schemas.openxmlformats.org/officeDocument/2006/relationships/slideLayout" Target="../slideLayouts/slideLayout49.xml"/><Relationship Id="rId16" Type="http://schemas.openxmlformats.org/officeDocument/2006/relationships/slideLayout" Target="../slideLayouts/slideLayout48.xml"/><Relationship Id="rId15" Type="http://schemas.openxmlformats.org/officeDocument/2006/relationships/slideLayout" Target="../slideLayouts/slideLayout47.xml"/><Relationship Id="rId14" Type="http://schemas.openxmlformats.org/officeDocument/2006/relationships/slideLayout" Target="../slideLayouts/slideLayout46.xml"/><Relationship Id="rId13" Type="http://schemas.openxmlformats.org/officeDocument/2006/relationships/slideLayout" Target="../slideLayouts/slideLayout45.xml"/><Relationship Id="rId12" Type="http://schemas.openxmlformats.org/officeDocument/2006/relationships/slideLayout" Target="../slideLayouts/slideLayout44.xml"/><Relationship Id="rId11" Type="http://schemas.openxmlformats.org/officeDocument/2006/relationships/slideLayout" Target="../slideLayouts/slideLayout43.xml"/><Relationship Id="rId10" Type="http://schemas.openxmlformats.org/officeDocument/2006/relationships/slideLayout" Target="../slideLayouts/slideLayout42.xml"/><Relationship Id="rId1"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幻灯片标题"/>
          <p:cNvSpPr txBox="1"/>
          <p:nvPr>
            <p:ph type="title" hasCustomPrompt="1"/>
          </p:nvPr>
        </p:nvSpPr>
        <p:spPr>
          <a:xfrm>
            <a:off x="1206500" y="1079500"/>
            <a:ext cx="21971000" cy="1433163"/>
          </a:xfrm>
          <a:prstGeom prst="rect">
            <a:avLst/>
          </a:prstGeom>
          <a:ln w="12700">
            <a:miter lim="400000"/>
          </a:ln>
        </p:spPr>
        <p:txBody>
          <a:bodyPr lIns="50800" tIns="50800" rIns="50800" bIns="50800">
            <a:normAutofit/>
          </a:bodyPr>
          <a:lstStyle/>
          <a:p>
            <a:r>
              <a:t>幻灯片标题</a:t>
            </a:r>
          </a:p>
        </p:txBody>
      </p:sp>
      <p:sp>
        <p:nvSpPr>
          <p:cNvPr id="3" name="正文级别 1…"/>
          <p:cNvSpPr txBox="1"/>
          <p:nvPr>
            <p:ph type="body" idx="1" hasCustomPrompt="1"/>
          </p:nvPr>
        </p:nvSpPr>
        <p:spPr>
          <a:xfrm>
            <a:off x="1206500" y="4248504"/>
            <a:ext cx="21971000" cy="8256012"/>
          </a:xfrm>
          <a:prstGeom prst="rect">
            <a:avLst/>
          </a:prstGeom>
          <a:ln w="12700">
            <a:miter lim="400000"/>
          </a:ln>
        </p:spPr>
        <p:txBody>
          <a:bodyPr lIns="50800" tIns="50800" rIns="50800" bIns="50800">
            <a:normAutofit/>
          </a:bodyPr>
          <a:lstStyle/>
          <a:p>
            <a:r>
              <a:t>幻灯片项目符号文本</a:t>
            </a:r>
          </a:p>
          <a:p>
            <a:pPr lvl="1"/>
          </a:p>
          <a:p>
            <a:pPr lvl="2"/>
          </a:p>
          <a:p>
            <a:pPr lvl="3"/>
          </a:p>
          <a:p>
            <a:pPr lvl="4"/>
          </a:p>
        </p:txBody>
      </p:sp>
      <p:sp>
        <p:nvSpPr>
          <p:cNvPr id="4" name="幻灯片编号"/>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Lst>
  <mc:AlternateContent xmlns:mc="http://schemas.openxmlformats.org/markup-compatibility/2006">
    <mc:Choice xmlns:p14="http://schemas.microsoft.com/office/powerpoint/2010/main" Requires="p14">
      <p:transition spd="slow" p14:dur="1500"/>
    </mc:Choice>
    <mc:Fallback>
      <p:transition spd="slow"/>
    </mc:Fallback>
  </mc:AlternateContent>
  <p:txStyles>
    <p:titleStyle>
      <a:lvl1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1pPr>
      <a:lvl2pPr marL="0" marR="0" indent="457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914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1371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18288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22860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27432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32004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365760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1pPr>
      <a:lvl2pPr marL="0" marR="0" indent="4572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2pPr>
      <a:lvl3pPr marL="0" marR="0" indent="9144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3pPr>
      <a:lvl4pPr marL="0" marR="0" indent="13716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4pPr>
      <a:lvl5pPr marL="0" marR="0" indent="18288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5pPr>
      <a:lvl6pPr marL="0" marR="0" indent="22860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6pPr>
      <a:lvl7pPr marL="0" marR="0" indent="27432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7pPr>
      <a:lvl8pPr marL="0" marR="0" indent="32004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8pPr>
      <a:lvl9pPr marL="0" marR="0" indent="365760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70" r:id="rId1"/>
  </p:sldLayoutIdLst>
  <mc:AlternateContent xmlns:mc="http://schemas.openxmlformats.org/markup-compatibility/2006">
    <mc:Choice xmlns:p14="http://schemas.microsoft.com/office/powerpoint/2010/main" Requires="p14">
      <p:transition spd="slow" p14:dur="1500"/>
    </mc:Choice>
    <mc:Fallback>
      <p:transition spd="slow"/>
    </mc:Fallback>
  </mc:AlternateContent>
  <p:hf sldNum="0" hdr="0" ftr="0" dt="0"/>
  <p:txStyles>
    <p:titleStyle>
      <a:lvl1pPr algn="ctr" defTabSz="1950720" rtl="0" eaLnBrk="1" latinLnBrk="0" hangingPunct="1">
        <a:spcBef>
          <a:spcPct val="0"/>
        </a:spcBef>
        <a:buNone/>
        <a:defRPr sz="9385" kern="1200">
          <a:solidFill>
            <a:schemeClr val="tx1"/>
          </a:solidFill>
          <a:latin typeface="+mj-lt"/>
          <a:ea typeface="+mj-ea"/>
          <a:cs typeface="+mj-cs"/>
        </a:defRPr>
      </a:lvl1pPr>
    </p:titleStyle>
    <p:bodyStyle>
      <a:lvl1pPr marL="731520" indent="-731520" algn="l" defTabSz="1950720" rtl="0" eaLnBrk="1" latinLnBrk="0" hangingPunct="1">
        <a:spcBef>
          <a:spcPts val="210"/>
        </a:spcBef>
        <a:buFont typeface="Arial" panose="020B0604020202020204" pitchFamily="34" charset="0"/>
        <a:buChar char="•"/>
        <a:defRPr sz="6825" kern="1200">
          <a:solidFill>
            <a:schemeClr val="tx1"/>
          </a:solidFill>
          <a:latin typeface="+mn-lt"/>
          <a:ea typeface="+mn-ea"/>
          <a:cs typeface="+mn-cs"/>
        </a:defRPr>
      </a:lvl1pPr>
      <a:lvl2pPr marL="1584960" indent="-609600" algn="l" defTabSz="1950720" rtl="0" eaLnBrk="1" latinLnBrk="0" hangingPunct="1">
        <a:spcBef>
          <a:spcPts val="210"/>
        </a:spcBef>
        <a:buFont typeface="Arial" panose="020B0604020202020204" pitchFamily="34" charset="0"/>
        <a:buChar char="–"/>
        <a:defRPr sz="5975" kern="1200">
          <a:solidFill>
            <a:schemeClr val="tx1"/>
          </a:solidFill>
          <a:latin typeface="+mn-lt"/>
          <a:ea typeface="+mn-ea"/>
          <a:cs typeface="+mn-cs"/>
        </a:defRPr>
      </a:lvl2pPr>
      <a:lvl3pPr marL="2438400" indent="-487680" algn="l" defTabSz="1950720" rtl="0" eaLnBrk="1" latinLnBrk="0" hangingPunct="1">
        <a:spcBef>
          <a:spcPts val="210"/>
        </a:spcBef>
        <a:buFont typeface="Arial" panose="020B0604020202020204" pitchFamily="34" charset="0"/>
        <a:buChar char="•"/>
        <a:defRPr sz="5120" kern="1200">
          <a:solidFill>
            <a:schemeClr val="tx1"/>
          </a:solidFill>
          <a:latin typeface="+mn-lt"/>
          <a:ea typeface="+mn-ea"/>
          <a:cs typeface="+mn-cs"/>
        </a:defRPr>
      </a:lvl3pPr>
      <a:lvl4pPr marL="341376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4pPr>
      <a:lvl5pPr marL="438912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5pPr>
      <a:lvl6pPr marL="536448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6pPr>
      <a:lvl7pPr marL="633984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7pPr>
      <a:lvl8pPr marL="731520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8pPr>
      <a:lvl9pPr marL="8290560" indent="-487680" algn="l" defTabSz="1950720" rtl="0" eaLnBrk="1" latinLnBrk="0" hangingPunct="1">
        <a:spcBef>
          <a:spcPts val="210"/>
        </a:spcBef>
        <a:buFont typeface="Arial" panose="020B0604020202020204" pitchFamily="34" charset="0"/>
        <a:buChar char="•"/>
        <a:defRPr sz="4265" kern="1200">
          <a:solidFill>
            <a:schemeClr val="tx1"/>
          </a:solidFill>
          <a:latin typeface="+mn-lt"/>
          <a:ea typeface="+mn-ea"/>
          <a:cs typeface="+mn-cs"/>
        </a:defRPr>
      </a:lvl9pPr>
    </p:bodyStyle>
    <p:otherStyle>
      <a:defPPr>
        <a:defRPr lang="en-US"/>
      </a:defPPr>
      <a:lvl1pPr marL="0" algn="l" defTabSz="1950720" rtl="0" eaLnBrk="1" latinLnBrk="0" hangingPunct="1">
        <a:defRPr sz="3840" kern="1200">
          <a:solidFill>
            <a:schemeClr val="tx1"/>
          </a:solidFill>
          <a:latin typeface="+mn-lt"/>
          <a:ea typeface="+mn-ea"/>
          <a:cs typeface="+mn-cs"/>
        </a:defRPr>
      </a:lvl1pPr>
      <a:lvl2pPr marL="975360" algn="l" defTabSz="1950720" rtl="0" eaLnBrk="1" latinLnBrk="0" hangingPunct="1">
        <a:defRPr sz="3840" kern="1200">
          <a:solidFill>
            <a:schemeClr val="tx1"/>
          </a:solidFill>
          <a:latin typeface="+mn-lt"/>
          <a:ea typeface="+mn-ea"/>
          <a:cs typeface="+mn-cs"/>
        </a:defRPr>
      </a:lvl2pPr>
      <a:lvl3pPr marL="1950720" algn="l" defTabSz="1950720" rtl="0" eaLnBrk="1" latinLnBrk="0" hangingPunct="1">
        <a:defRPr sz="3840" kern="1200">
          <a:solidFill>
            <a:schemeClr val="tx1"/>
          </a:solidFill>
          <a:latin typeface="+mn-lt"/>
          <a:ea typeface="+mn-ea"/>
          <a:cs typeface="+mn-cs"/>
        </a:defRPr>
      </a:lvl3pPr>
      <a:lvl4pPr marL="2926080" algn="l" defTabSz="1950720" rtl="0" eaLnBrk="1" latinLnBrk="0" hangingPunct="1">
        <a:defRPr sz="3840" kern="1200">
          <a:solidFill>
            <a:schemeClr val="tx1"/>
          </a:solidFill>
          <a:latin typeface="+mn-lt"/>
          <a:ea typeface="+mn-ea"/>
          <a:cs typeface="+mn-cs"/>
        </a:defRPr>
      </a:lvl4pPr>
      <a:lvl5pPr marL="3901440" algn="l" defTabSz="1950720" rtl="0" eaLnBrk="1" latinLnBrk="0" hangingPunct="1">
        <a:defRPr sz="3840" kern="1200">
          <a:solidFill>
            <a:schemeClr val="tx1"/>
          </a:solidFill>
          <a:latin typeface="+mn-lt"/>
          <a:ea typeface="+mn-ea"/>
          <a:cs typeface="+mn-cs"/>
        </a:defRPr>
      </a:lvl5pPr>
      <a:lvl6pPr marL="4876800" algn="l" defTabSz="1950720" rtl="0" eaLnBrk="1" latinLnBrk="0" hangingPunct="1">
        <a:defRPr sz="3840" kern="1200">
          <a:solidFill>
            <a:schemeClr val="tx1"/>
          </a:solidFill>
          <a:latin typeface="+mn-lt"/>
          <a:ea typeface="+mn-ea"/>
          <a:cs typeface="+mn-cs"/>
        </a:defRPr>
      </a:lvl6pPr>
      <a:lvl7pPr marL="5852160" algn="l" defTabSz="1950720" rtl="0" eaLnBrk="1" latinLnBrk="0" hangingPunct="1">
        <a:defRPr sz="3840" kern="1200">
          <a:solidFill>
            <a:schemeClr val="tx1"/>
          </a:solidFill>
          <a:latin typeface="+mn-lt"/>
          <a:ea typeface="+mn-ea"/>
          <a:cs typeface="+mn-cs"/>
        </a:defRPr>
      </a:lvl7pPr>
      <a:lvl8pPr marL="6827520" algn="l" defTabSz="1950720" rtl="0" eaLnBrk="1" latinLnBrk="0" hangingPunct="1">
        <a:defRPr sz="3840" kern="1200">
          <a:solidFill>
            <a:schemeClr val="tx1"/>
          </a:solidFill>
          <a:latin typeface="+mn-lt"/>
          <a:ea typeface="+mn-ea"/>
          <a:cs typeface="+mn-cs"/>
        </a:defRPr>
      </a:lvl8pPr>
      <a:lvl9pPr marL="7802880" algn="l" defTabSz="1950720" rtl="0" eaLnBrk="1" latinLnBrk="0" hangingPunct="1">
        <a:defRPr sz="384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1676400" y="730250"/>
            <a:ext cx="21031200" cy="2651126"/>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1676400" y="3651250"/>
            <a:ext cx="21031200" cy="8702676"/>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1676400" y="12712700"/>
            <a:ext cx="5486400" cy="730250"/>
          </a:xfrm>
          <a:prstGeom prst="rect">
            <a:avLst/>
          </a:prstGeom>
        </p:spPr>
        <p:txBody>
          <a:bodyPr vert="horz" lIns="91440" tIns="45720" rIns="91440" bIns="45720" rtlCol="0" anchor="ctr"/>
          <a:lstStyle>
            <a:lvl1pPr algn="l">
              <a:defRPr sz="2400">
                <a:solidFill>
                  <a:schemeClr val="tx1">
                    <a:tint val="75000"/>
                  </a:schemeClr>
                </a:solidFill>
                <a:latin typeface="汉仪旗黑-45S" panose="00020600040101010101" pitchFamily="18" charset="-122"/>
                <a:ea typeface="汉仪旗黑-45S" panose="00020600040101010101" pitchFamily="18" charset="-122"/>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8077200" y="12712700"/>
            <a:ext cx="8229600" cy="730250"/>
          </a:xfrm>
          <a:prstGeom prst="rect">
            <a:avLst/>
          </a:prstGeom>
        </p:spPr>
        <p:txBody>
          <a:bodyPr vert="horz" lIns="91440" tIns="45720" rIns="91440" bIns="45720" rtlCol="0" anchor="ctr"/>
          <a:lstStyle>
            <a:lvl1pPr algn="ctr">
              <a:defRPr sz="2400">
                <a:solidFill>
                  <a:schemeClr val="tx1">
                    <a:tint val="75000"/>
                  </a:schemeClr>
                </a:solidFill>
                <a:latin typeface="汉仪旗黑-45S" panose="00020600040101010101" pitchFamily="18" charset="-122"/>
                <a:ea typeface="汉仪旗黑-45S" panose="00020600040101010101" pitchFamily="18" charset="-122"/>
              </a:defRPr>
            </a:lvl1pPr>
          </a:lstStyle>
          <a:p>
            <a:endParaRPr lang="zh-CN" altLang="en-US"/>
          </a:p>
        </p:txBody>
      </p:sp>
      <p:sp>
        <p:nvSpPr>
          <p:cNvPr id="6" name="灯片编号占位符 5"/>
          <p:cNvSpPr>
            <a:spLocks noGrp="1"/>
          </p:cNvSpPr>
          <p:nvPr>
            <p:ph type="sldNum" sz="quarter" idx="4"/>
          </p:nvPr>
        </p:nvSpPr>
        <p:spPr>
          <a:xfrm>
            <a:off x="17221200" y="12712700"/>
            <a:ext cx="5486400" cy="730250"/>
          </a:xfrm>
          <a:prstGeom prst="rect">
            <a:avLst/>
          </a:prstGeom>
        </p:spPr>
        <p:txBody>
          <a:bodyPr vert="horz" lIns="91440" tIns="45720" rIns="91440" bIns="45720" rtlCol="0" anchor="ctr"/>
          <a:lstStyle>
            <a:lvl1pPr algn="r">
              <a:defRPr sz="2400">
                <a:solidFill>
                  <a:schemeClr val="tx1">
                    <a:tint val="75000"/>
                  </a:schemeClr>
                </a:solidFill>
                <a:latin typeface="汉仪旗黑-45S" panose="00020600040101010101" pitchFamily="18" charset="-122"/>
                <a:ea typeface="汉仪旗黑-45S" panose="00020600040101010101" pitchFamily="18" charset="-122"/>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72" r:id="rId1"/>
    <p:sldLayoutId id="2147483673" r:id="rId2"/>
    <p:sldLayoutId id="2147483674" r:id="rId3"/>
    <p:sldLayoutId id="2147483675" r:id="rId4"/>
    <p:sldLayoutId id="2147483676" r:id="rId5"/>
    <p:sldLayoutId id="2147483677" r:id="rId6"/>
    <p:sldLayoutId id="2147483678" r:id="rId7"/>
    <p:sldLayoutId id="2147483679" r:id="rId8"/>
    <p:sldLayoutId id="2147483680" r:id="rId9"/>
    <p:sldLayoutId id="2147483681" r:id="rId10"/>
    <p:sldLayoutId id="2147483682" r:id="rId11"/>
  </p:sldLayoutIdLst>
  <mc:AlternateContent xmlns:mc="http://schemas.openxmlformats.org/markup-compatibility/2006">
    <mc:Choice xmlns:p14="http://schemas.microsoft.com/office/powerpoint/2010/main" Requires="p14">
      <p:transition spd="slow" p14:dur="1500"/>
    </mc:Choice>
    <mc:Fallback>
      <p:transition spd="slow"/>
    </mc:Fallback>
  </mc:AlternateContent>
  <p:txStyles>
    <p:titleStyle>
      <a:lvl1pPr algn="l" defTabSz="1828800" rtl="0" eaLnBrk="1" latinLnBrk="0" hangingPunct="1">
        <a:lnSpc>
          <a:spcPct val="90000"/>
        </a:lnSpc>
        <a:spcBef>
          <a:spcPct val="0"/>
        </a:spcBef>
        <a:buNone/>
        <a:defRPr sz="8800" kern="1200">
          <a:solidFill>
            <a:schemeClr val="tx1"/>
          </a:solidFill>
          <a:latin typeface="汉仪旗黑-45S" panose="00020600040101010101" pitchFamily="18" charset="-122"/>
          <a:ea typeface="汉仪旗黑-45S" panose="00020600040101010101" pitchFamily="18" charset="-122"/>
          <a:cs typeface="+mj-cs"/>
        </a:defRPr>
      </a:lvl1pPr>
    </p:titleStyle>
    <p:bodyStyle>
      <a:lvl1pPr marL="457200" indent="-457200" algn="l" defTabSz="1828800" rtl="0" eaLnBrk="1" latinLnBrk="0" hangingPunct="1">
        <a:lnSpc>
          <a:spcPct val="90000"/>
        </a:lnSpc>
        <a:spcBef>
          <a:spcPct val="401000"/>
        </a:spcBef>
        <a:buFont typeface="Arial" panose="020B0604020202020204" pitchFamily="34" charset="0"/>
        <a:buChar char="•"/>
        <a:defRPr sz="5600" kern="1200">
          <a:solidFill>
            <a:schemeClr val="tx1"/>
          </a:solidFill>
          <a:latin typeface="汉仪旗黑-45S" panose="00020600040101010101" pitchFamily="18" charset="-122"/>
          <a:ea typeface="汉仪旗黑-45S" panose="00020600040101010101" pitchFamily="18" charset="-122"/>
          <a:cs typeface="+mn-cs"/>
        </a:defRPr>
      </a:lvl1pPr>
      <a:lvl2pPr marL="1371600" indent="-457200" algn="l" defTabSz="1828800" rtl="0" eaLnBrk="1" latinLnBrk="0" hangingPunct="1">
        <a:lnSpc>
          <a:spcPct val="90000"/>
        </a:lnSpc>
        <a:spcBef>
          <a:spcPct val="201000"/>
        </a:spcBef>
        <a:buFont typeface="Arial" panose="020B0604020202020204" pitchFamily="34" charset="0"/>
        <a:buChar char="•"/>
        <a:defRPr sz="4800" kern="1200">
          <a:solidFill>
            <a:schemeClr val="tx1"/>
          </a:solidFill>
          <a:latin typeface="汉仪旗黑-45S" panose="00020600040101010101" pitchFamily="18" charset="-122"/>
          <a:ea typeface="汉仪旗黑-45S" panose="00020600040101010101" pitchFamily="18" charset="-122"/>
          <a:cs typeface="+mn-cs"/>
        </a:defRPr>
      </a:lvl2pPr>
      <a:lvl3pPr marL="2286000" indent="-457200" algn="l" defTabSz="1828800" rtl="0" eaLnBrk="1" latinLnBrk="0" hangingPunct="1">
        <a:lnSpc>
          <a:spcPct val="90000"/>
        </a:lnSpc>
        <a:spcBef>
          <a:spcPct val="201000"/>
        </a:spcBef>
        <a:buFont typeface="Arial" panose="020B0604020202020204" pitchFamily="34" charset="0"/>
        <a:buChar char="•"/>
        <a:defRPr sz="4000" kern="1200">
          <a:solidFill>
            <a:schemeClr val="tx1"/>
          </a:solidFill>
          <a:latin typeface="汉仪旗黑-45S" panose="00020600040101010101" pitchFamily="18" charset="-122"/>
          <a:ea typeface="汉仪旗黑-45S" panose="00020600040101010101" pitchFamily="18" charset="-122"/>
          <a:cs typeface="+mn-cs"/>
        </a:defRPr>
      </a:lvl3pPr>
      <a:lvl4pPr marL="32004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汉仪旗黑-45S" panose="00020600040101010101" pitchFamily="18" charset="-122"/>
          <a:ea typeface="汉仪旗黑-45S" panose="00020600040101010101" pitchFamily="18" charset="-122"/>
          <a:cs typeface="+mn-cs"/>
        </a:defRPr>
      </a:lvl4pPr>
      <a:lvl5pPr marL="41148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汉仪旗黑-45S" panose="00020600040101010101" pitchFamily="18" charset="-122"/>
          <a:ea typeface="汉仪旗黑-45S" panose="00020600040101010101" pitchFamily="18" charset="-122"/>
          <a:cs typeface="+mn-cs"/>
        </a:defRPr>
      </a:lvl5pPr>
      <a:lvl6pPr marL="50292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6pPr>
      <a:lvl7pPr marL="59436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7pPr>
      <a:lvl8pPr marL="68580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8pPr>
      <a:lvl9pPr marL="7772400" indent="-457200" algn="l" defTabSz="1828800" rtl="0" eaLnBrk="1" latinLnBrk="0" hangingPunct="1">
        <a:lnSpc>
          <a:spcPct val="90000"/>
        </a:lnSpc>
        <a:spcBef>
          <a:spcPct val="201000"/>
        </a:spcBef>
        <a:buFont typeface="Arial" panose="020B0604020202020204" pitchFamily="34" charset="0"/>
        <a:buChar char="•"/>
        <a:defRPr sz="3600" kern="1200">
          <a:solidFill>
            <a:schemeClr val="tx1"/>
          </a:solidFill>
          <a:latin typeface="+mn-lt"/>
          <a:ea typeface="+mn-ea"/>
          <a:cs typeface="+mn-cs"/>
        </a:defRPr>
      </a:lvl9pPr>
    </p:bodyStyle>
    <p:otherStyle>
      <a:defPPr>
        <a:defRPr lang="zh-CN"/>
      </a:defPPr>
      <a:lvl1pPr marL="0" algn="l" defTabSz="1828800" rtl="0" eaLnBrk="1" latinLnBrk="0" hangingPunct="1">
        <a:defRPr sz="3600" kern="1200">
          <a:solidFill>
            <a:schemeClr val="tx1"/>
          </a:solidFill>
          <a:latin typeface="+mn-lt"/>
          <a:ea typeface="+mn-ea"/>
          <a:cs typeface="+mn-cs"/>
        </a:defRPr>
      </a:lvl1pPr>
      <a:lvl2pPr marL="914400" algn="l" defTabSz="1828800" rtl="0" eaLnBrk="1" latinLnBrk="0" hangingPunct="1">
        <a:defRPr sz="3600" kern="1200">
          <a:solidFill>
            <a:schemeClr val="tx1"/>
          </a:solidFill>
          <a:latin typeface="+mn-lt"/>
          <a:ea typeface="+mn-ea"/>
          <a:cs typeface="+mn-cs"/>
        </a:defRPr>
      </a:lvl2pPr>
      <a:lvl3pPr marL="1828800" algn="l" defTabSz="1828800" rtl="0" eaLnBrk="1" latinLnBrk="0" hangingPunct="1">
        <a:defRPr sz="3600" kern="1200">
          <a:solidFill>
            <a:schemeClr val="tx1"/>
          </a:solidFill>
          <a:latin typeface="+mn-lt"/>
          <a:ea typeface="+mn-ea"/>
          <a:cs typeface="+mn-cs"/>
        </a:defRPr>
      </a:lvl3pPr>
      <a:lvl4pPr marL="2743200" algn="l" defTabSz="1828800" rtl="0" eaLnBrk="1" latinLnBrk="0" hangingPunct="1">
        <a:defRPr sz="3600" kern="1200">
          <a:solidFill>
            <a:schemeClr val="tx1"/>
          </a:solidFill>
          <a:latin typeface="+mn-lt"/>
          <a:ea typeface="+mn-ea"/>
          <a:cs typeface="+mn-cs"/>
        </a:defRPr>
      </a:lvl4pPr>
      <a:lvl5pPr marL="3657600" algn="l" defTabSz="1828800" rtl="0" eaLnBrk="1" latinLnBrk="0" hangingPunct="1">
        <a:defRPr sz="3600" kern="1200">
          <a:solidFill>
            <a:schemeClr val="tx1"/>
          </a:solidFill>
          <a:latin typeface="+mn-lt"/>
          <a:ea typeface="+mn-ea"/>
          <a:cs typeface="+mn-cs"/>
        </a:defRPr>
      </a:lvl5pPr>
      <a:lvl6pPr marL="4572000" algn="l" defTabSz="1828800" rtl="0" eaLnBrk="1" latinLnBrk="0" hangingPunct="1">
        <a:defRPr sz="3600" kern="1200">
          <a:solidFill>
            <a:schemeClr val="tx1"/>
          </a:solidFill>
          <a:latin typeface="+mn-lt"/>
          <a:ea typeface="+mn-ea"/>
          <a:cs typeface="+mn-cs"/>
        </a:defRPr>
      </a:lvl6pPr>
      <a:lvl7pPr marL="5486400" algn="l" defTabSz="1828800" rtl="0" eaLnBrk="1" latinLnBrk="0" hangingPunct="1">
        <a:defRPr sz="3600" kern="1200">
          <a:solidFill>
            <a:schemeClr val="tx1"/>
          </a:solidFill>
          <a:latin typeface="+mn-lt"/>
          <a:ea typeface="+mn-ea"/>
          <a:cs typeface="+mn-cs"/>
        </a:defRPr>
      </a:lvl7pPr>
      <a:lvl8pPr marL="6400800" algn="l" defTabSz="1828800" rtl="0" eaLnBrk="1" latinLnBrk="0" hangingPunct="1">
        <a:defRPr sz="3600" kern="1200">
          <a:solidFill>
            <a:schemeClr val="tx1"/>
          </a:solidFill>
          <a:latin typeface="+mn-lt"/>
          <a:ea typeface="+mn-ea"/>
          <a:cs typeface="+mn-cs"/>
        </a:defRPr>
      </a:lvl8pPr>
      <a:lvl9pPr marL="7315200" algn="l" defTabSz="1828800" rtl="0" eaLnBrk="1" latinLnBrk="0" hangingPunct="1">
        <a:defRPr sz="36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正文级别 1…"/>
          <p:cNvSpPr txBox="1"/>
          <p:nvPr>
            <p:ph type="body" idx="1" hasCustomPrompt="1"/>
          </p:nvPr>
        </p:nvSpPr>
        <p:spPr>
          <a:xfrm>
            <a:off x="1206500" y="4248503"/>
            <a:ext cx="21971000" cy="8256014"/>
          </a:xfrm>
          <a:prstGeom prst="rect">
            <a:avLst/>
          </a:prstGeom>
          <a:ln w="12700">
            <a:miter lim="400000"/>
          </a:ln>
        </p:spPr>
        <p:txBody>
          <a:bodyPr lIns="50800" tIns="50800" rIns="50800" bIns="50800" numCol="2" spcCol="1098550">
            <a:normAutofit/>
          </a:bodyPr>
          <a:lstStyle/>
          <a:p>
            <a:r>
              <a:t>幻灯片项目符号文本</a:t>
            </a:r>
          </a:p>
          <a:p>
            <a:pPr lvl="1"/>
          </a:p>
          <a:p>
            <a:pPr lvl="2"/>
          </a:p>
          <a:p>
            <a:pPr lvl="3"/>
          </a:p>
          <a:p>
            <a:pPr lvl="4"/>
          </a:p>
        </p:txBody>
      </p:sp>
      <p:sp>
        <p:nvSpPr>
          <p:cNvPr id="3" name="标题文本"/>
          <p:cNvSpPr txBox="1"/>
          <p:nvPr>
            <p:ph type="title"/>
          </p:nvPr>
        </p:nvSpPr>
        <p:spPr>
          <a:xfrm>
            <a:off x="3653366" y="2743200"/>
            <a:ext cx="19507201" cy="1505304"/>
          </a:xfrm>
          <a:prstGeom prst="rect">
            <a:avLst/>
          </a:prstGeom>
          <a:ln w="12700">
            <a:miter lim="400000"/>
          </a:ln>
        </p:spPr>
        <p:txBody>
          <a:bodyPr lIns="50800" tIns="50800" rIns="50800" bIns="50800">
            <a:normAutofit/>
          </a:bodyPr>
          <a:lstStyle/>
          <a:p>
            <a:r>
              <a:t>标题文本</a:t>
            </a:r>
          </a:p>
        </p:txBody>
      </p:sp>
      <p:sp>
        <p:nvSpPr>
          <p:cNvPr id="4" name="幻灯片编号"/>
          <p:cNvSpPr txBox="1"/>
          <p:nvPr>
            <p:ph type="sldNum" sz="quarter" idx="2"/>
          </p:nvPr>
        </p:nvSpPr>
        <p:spPr>
          <a:xfrm>
            <a:off x="12001499" y="13080999"/>
            <a:ext cx="368505" cy="374600"/>
          </a:xfrm>
          <a:prstGeom prst="rect">
            <a:avLst/>
          </a:prstGeom>
          <a:ln w="12700">
            <a:miter lim="400000"/>
          </a:ln>
        </p:spPr>
        <p:txBody>
          <a:bodyPr wrap="none" lIns="50800" tIns="50800" rIns="50800" bIns="50800" anchor="b">
            <a:spAutoFit/>
          </a:bodyPr>
          <a:lstStyle>
            <a:lvl1pPr algn="ctr" defTabSz="584200">
              <a:lnSpc>
                <a:spcPct val="100000"/>
              </a:lnSpc>
              <a:spcBef>
                <a:spcPts val="0"/>
              </a:spcBef>
              <a:defRPr sz="1800"/>
            </a:lvl1pPr>
          </a:lstStyle>
          <a:p>
            <a:fld id="{86CB4B4D-7CA3-9044-876B-883B54F8677D}" type="slidenum">
              <a:rPr/>
            </a:fld>
            <a:endParaRPr/>
          </a:p>
        </p:txBody>
      </p:sp>
    </p:spTree>
  </p:cSld>
  <p:clrMap bg1="lt1" tx1="dk1" bg2="lt2" tx2="dk2" accent1="accent1" accent2="accent2" accent3="accent3" accent4="accent4" accent5="accent5" accent6="accent6" hlink="hlink" folHlink="folHlink"/>
  <p:sldLayoutIdLst>
    <p:sldLayoutId id="2147483684" r:id="rId1"/>
    <p:sldLayoutId id="2147483685" r:id="rId2"/>
    <p:sldLayoutId id="2147483686" r:id="rId3"/>
    <p:sldLayoutId id="2147483687" r:id="rId4"/>
    <p:sldLayoutId id="2147483688" r:id="rId5"/>
    <p:sldLayoutId id="2147483689" r:id="rId6"/>
    <p:sldLayoutId id="2147483690" r:id="rId7"/>
    <p:sldLayoutId id="2147483691" r:id="rId8"/>
    <p:sldLayoutId id="2147483692" r:id="rId9"/>
    <p:sldLayoutId id="2147483693" r:id="rId10"/>
    <p:sldLayoutId id="2147483694" r:id="rId11"/>
    <p:sldLayoutId id="2147483695" r:id="rId12"/>
    <p:sldLayoutId id="2147483696" r:id="rId13"/>
    <p:sldLayoutId id="2147483697" r:id="rId14"/>
    <p:sldLayoutId id="2147483698" r:id="rId15"/>
    <p:sldLayoutId id="2147483699" r:id="rId16"/>
    <p:sldLayoutId id="2147483700" r:id="rId17"/>
    <p:sldLayoutId id="2147483701" r:id="rId18"/>
    <p:sldLayoutId id="2147483702" r:id="rId19"/>
  </p:sldLayoutIdLst>
  <mc:AlternateContent xmlns:mc="http://schemas.openxmlformats.org/markup-compatibility/2006">
    <mc:Choice xmlns:p14="http://schemas.microsoft.com/office/powerpoint/2010/main" Requires="p14">
      <p:transition spd="slow" p14:dur="1500"/>
    </mc:Choice>
    <mc:Fallback>
      <p:transition spd="slow"/>
    </mc:Fallback>
  </mc:AlternateContent>
  <p:txStyles>
    <p:titleStyle>
      <a:lvl1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1pPr>
      <a:lvl2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2pPr>
      <a:lvl3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3pPr>
      <a:lvl4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4pPr>
      <a:lvl5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5pPr>
      <a:lvl6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6pPr>
      <a:lvl7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7pPr>
      <a:lvl8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8pPr>
      <a:lvl9pPr marL="0" marR="0" indent="0" algn="l" defTabSz="2438400" rtl="0" latinLnBrk="0">
        <a:lnSpc>
          <a:spcPct val="80000"/>
        </a:lnSpc>
        <a:spcBef>
          <a:spcPts val="0"/>
        </a:spcBef>
        <a:spcAft>
          <a:spcPts val="0"/>
        </a:spcAft>
        <a:buClrTx/>
        <a:buSzTx/>
        <a:buFontTx/>
        <a:buNone/>
        <a:defRPr sz="8500" b="1" i="0" u="none" strike="noStrike" cap="none" spc="-170" baseline="0">
          <a:solidFill>
            <a:srgbClr val="000000"/>
          </a:solidFill>
          <a:uFillTx/>
          <a:latin typeface="+mn-lt"/>
          <a:ea typeface="+mn-ea"/>
          <a:cs typeface="+mn-cs"/>
          <a:sym typeface="Helvetica Neue"/>
        </a:defRPr>
      </a:lvl9pPr>
    </p:titleStyle>
    <p:bodyStyle>
      <a:lvl1pPr marL="609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1pPr>
      <a:lvl2pPr marL="1219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2pPr>
      <a:lvl3pPr marL="1828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3pPr>
      <a:lvl4pPr marL="2438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4pPr>
      <a:lvl5pPr marL="30480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5pPr>
      <a:lvl6pPr marL="36576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6pPr>
      <a:lvl7pPr marL="42672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7pPr>
      <a:lvl8pPr marL="48768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8pPr>
      <a:lvl9pPr marL="5486400" marR="0" indent="-609600" algn="l" defTabSz="2438400" rtl="0" latinLnBrk="0">
        <a:lnSpc>
          <a:spcPct val="90000"/>
        </a:lnSpc>
        <a:spcBef>
          <a:spcPts val="4500"/>
        </a:spcBef>
        <a:spcAft>
          <a:spcPts val="0"/>
        </a:spcAft>
        <a:buClrTx/>
        <a:buSzPct val="123000"/>
        <a:buFontTx/>
        <a:buChar char="•"/>
        <a:defRPr sz="4800" b="0" i="0" u="none" strike="noStrike" cap="none" spc="0" baseline="0">
          <a:solidFill>
            <a:srgbClr val="000000"/>
          </a:solidFill>
          <a:uFillTx/>
          <a:latin typeface="+mn-lt"/>
          <a:ea typeface="+mn-ea"/>
          <a:cs typeface="+mn-cs"/>
          <a:sym typeface="Helvetica Neue"/>
        </a:defRPr>
      </a:lvl9pPr>
    </p:bodyStyle>
    <p:otherStyle>
      <a:lvl1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1pPr>
      <a:lvl2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2pPr>
      <a:lvl3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3pPr>
      <a:lvl4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4pPr>
      <a:lvl5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5pPr>
      <a:lvl6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6pPr>
      <a:lvl7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7pPr>
      <a:lvl8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8pPr>
      <a:lvl9pPr marL="0" marR="0" indent="0" algn="ctr" defTabSz="584200" rtl="0" latinLnBrk="0">
        <a:lnSpc>
          <a:spcPct val="100000"/>
        </a:lnSpc>
        <a:spcBef>
          <a:spcPts val="0"/>
        </a:spcBef>
        <a:spcAft>
          <a:spcPts val="0"/>
        </a:spcAft>
        <a:buClrTx/>
        <a:buSzTx/>
        <a:buFontTx/>
        <a:buNone/>
        <a:defRPr sz="18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5" Type="http://schemas.openxmlformats.org/officeDocument/2006/relationships/notesSlide" Target="../notesSlides/notesSlide1.xml"/><Relationship Id="rId4" Type="http://schemas.openxmlformats.org/officeDocument/2006/relationships/slideLayout" Target="../slideLayouts/slideLayout2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tiff"/></Relationships>
</file>

<file path=ppt/slides/_rels/slide2.xml.rels><?xml version="1.0" encoding="UTF-8" standalone="yes"?>
<Relationships xmlns="http://schemas.openxmlformats.org/package/2006/relationships"><Relationship Id="rId7" Type="http://schemas.openxmlformats.org/officeDocument/2006/relationships/notesSlide" Target="../notesSlides/notesSlide2.xml"/><Relationship Id="rId6" Type="http://schemas.openxmlformats.org/officeDocument/2006/relationships/slideLayout" Target="../slideLayouts/slideLayout22.xml"/><Relationship Id="rId5" Type="http://schemas.openxmlformats.org/officeDocument/2006/relationships/image" Target="../media/image7.png"/><Relationship Id="rId4" Type="http://schemas.openxmlformats.org/officeDocument/2006/relationships/image" Target="../media/image3.png"/><Relationship Id="rId3" Type="http://schemas.microsoft.com/office/2007/relationships/hdphoto" Target="../media/image6.wdp"/><Relationship Id="rId2" Type="http://schemas.openxmlformats.org/officeDocument/2006/relationships/image" Target="../media/image5.png"/><Relationship Id="rId1" Type="http://schemas.openxmlformats.org/officeDocument/2006/relationships/image" Target="../media/image4.png"/></Relationships>
</file>

<file path=ppt/slides/_rels/slide3.xml.rels><?xml version="1.0" encoding="UTF-8" standalone="yes"?>
<Relationships xmlns="http://schemas.openxmlformats.org/package/2006/relationships"><Relationship Id="rId6" Type="http://schemas.openxmlformats.org/officeDocument/2006/relationships/notesSlide" Target="../notesSlides/notesSlide3.xml"/><Relationship Id="rId5" Type="http://schemas.openxmlformats.org/officeDocument/2006/relationships/slideLayout" Target="../slideLayouts/slideLayout22.xml"/><Relationship Id="rId4" Type="http://schemas.openxmlformats.org/officeDocument/2006/relationships/image" Target="../media/image3.png"/><Relationship Id="rId3" Type="http://schemas.openxmlformats.org/officeDocument/2006/relationships/image" Target="../media/image10.png"/><Relationship Id="rId2" Type="http://schemas.openxmlformats.org/officeDocument/2006/relationships/image" Target="../media/image9.tiff"/><Relationship Id="rId1" Type="http://schemas.openxmlformats.org/officeDocument/2006/relationships/image" Target="../media/image8.jpeg"/></Relationships>
</file>

<file path=ppt/slides/_rels/slide4.xml.rels><?xml version="1.0" encoding="UTF-8" standalone="yes"?>
<Relationships xmlns="http://schemas.openxmlformats.org/package/2006/relationships"><Relationship Id="rId6" Type="http://schemas.openxmlformats.org/officeDocument/2006/relationships/notesSlide" Target="../notesSlides/notesSlide4.xml"/><Relationship Id="rId5" Type="http://schemas.openxmlformats.org/officeDocument/2006/relationships/slideLayout" Target="../slideLayouts/slideLayout22.xml"/><Relationship Id="rId4" Type="http://schemas.microsoft.com/office/2007/relationships/hdphoto" Target="../media/image13.wdp"/><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8.jpeg"/></Relationships>
</file>

<file path=ppt/slides/_rels/slide5.xml.rels><?xml version="1.0" encoding="UTF-8" standalone="yes"?>
<Relationships xmlns="http://schemas.openxmlformats.org/package/2006/relationships"><Relationship Id="rId9" Type="http://schemas.openxmlformats.org/officeDocument/2006/relationships/notesSlide" Target="../notesSlides/notesSlide5.xml"/><Relationship Id="rId8" Type="http://schemas.openxmlformats.org/officeDocument/2006/relationships/slideLayout" Target="../slideLayouts/slideLayout1.xml"/><Relationship Id="rId7" Type="http://schemas.openxmlformats.org/officeDocument/2006/relationships/image" Target="../media/image20.jpeg"/><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3" Type="http://schemas.openxmlformats.org/officeDocument/2006/relationships/image" Target="../media/image16.png"/><Relationship Id="rId2" Type="http://schemas.openxmlformats.org/officeDocument/2006/relationships/image" Target="../media/image15.png"/><Relationship Id="rId1" Type="http://schemas.openxmlformats.org/officeDocument/2006/relationships/image" Target="../media/image14.tiff"/></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6.xml"/><Relationship Id="rId6" Type="http://schemas.openxmlformats.org/officeDocument/2006/relationships/slideLayout" Target="../slideLayouts/slideLayout33.xml"/><Relationship Id="rId5" Type="http://schemas.openxmlformats.org/officeDocument/2006/relationships/image" Target="../media/image19.png"/><Relationship Id="rId4" Type="http://schemas.openxmlformats.org/officeDocument/2006/relationships/image" Target="../media/image23.png"/><Relationship Id="rId3" Type="http://schemas.openxmlformats.org/officeDocument/2006/relationships/image" Target="../media/image22.png"/><Relationship Id="rId2" Type="http://schemas.openxmlformats.org/officeDocument/2006/relationships/image" Target="../media/image15.png"/><Relationship Id="rId1" Type="http://schemas.openxmlformats.org/officeDocument/2006/relationships/image" Target="../media/image21.png"/></Relationships>
</file>

<file path=ppt/slides/_rels/slide7.xml.rels><?xml version="1.0" encoding="UTF-8" standalone="yes"?>
<Relationships xmlns="http://schemas.openxmlformats.org/package/2006/relationships"><Relationship Id="rId9" Type="http://schemas.openxmlformats.org/officeDocument/2006/relationships/notesSlide" Target="../notesSlides/notesSlide7.xml"/><Relationship Id="rId8" Type="http://schemas.openxmlformats.org/officeDocument/2006/relationships/slideLayout" Target="../slideLayouts/slideLayout18.xml"/><Relationship Id="rId7" Type="http://schemas.openxmlformats.org/officeDocument/2006/relationships/image" Target="../media/image28.png"/><Relationship Id="rId6" Type="http://schemas.openxmlformats.org/officeDocument/2006/relationships/image" Target="../media/image27.png"/><Relationship Id="rId5" Type="http://schemas.openxmlformats.org/officeDocument/2006/relationships/image" Target="../media/image26.jpeg"/><Relationship Id="rId4" Type="http://schemas.openxmlformats.org/officeDocument/2006/relationships/image" Target="../media/image25.png"/><Relationship Id="rId3" Type="http://schemas.openxmlformats.org/officeDocument/2006/relationships/image" Target="../media/image19.png"/><Relationship Id="rId2" Type="http://schemas.openxmlformats.org/officeDocument/2006/relationships/image" Target="../media/image15.png"/><Relationship Id="rId1" Type="http://schemas.openxmlformats.org/officeDocument/2006/relationships/image" Target="../media/image24.tiff"/></Relationships>
</file>

<file path=ppt/slides/_rels/slide8.xml.rels><?xml version="1.0" encoding="UTF-8" standalone="yes"?>
<Relationships xmlns="http://schemas.openxmlformats.org/package/2006/relationships"><Relationship Id="rId6" Type="http://schemas.openxmlformats.org/officeDocument/2006/relationships/notesSlide" Target="../notesSlides/notesSlide8.xml"/><Relationship Id="rId5" Type="http://schemas.openxmlformats.org/officeDocument/2006/relationships/slideLayout" Target="../slideLayouts/slideLayout22.xml"/><Relationship Id="rId4" Type="http://schemas.microsoft.com/office/2007/relationships/hdphoto" Target="../media/image13.wdp"/><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8.jpe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notesSlide" Target="../notesSlides/notesSlide10.xml"/><Relationship Id="rId7" Type="http://schemas.openxmlformats.org/officeDocument/2006/relationships/slideLayout" Target="../slideLayouts/slideLayout1.xml"/><Relationship Id="rId6" Type="http://schemas.openxmlformats.org/officeDocument/2006/relationships/image" Target="../media/image32.svg"/><Relationship Id="rId5" Type="http://schemas.openxmlformats.org/officeDocument/2006/relationships/image" Target="../media/image31.png"/><Relationship Id="rId4" Type="http://schemas.openxmlformats.org/officeDocument/2006/relationships/image" Target="../media/image30.svg"/><Relationship Id="rId3" Type="http://schemas.openxmlformats.org/officeDocument/2006/relationships/image" Target="../media/image29.png"/><Relationship Id="rId2" Type="http://schemas.openxmlformats.org/officeDocument/2006/relationships/image" Target="../media/image19.png"/><Relationship Id="rId1" Type="http://schemas.openxmlformats.org/officeDocument/2006/relationships/image" Target="../media/image15.png"/></Relationships>
</file>

<file path=ppt/slides/_rels/slide11.xml.rels><?xml version="1.0" encoding="UTF-8" standalone="yes"?>
<Relationships xmlns="http://schemas.openxmlformats.org/package/2006/relationships"><Relationship Id="rId6" Type="http://schemas.openxmlformats.org/officeDocument/2006/relationships/notesSlide" Target="../notesSlides/notesSlide11.xml"/><Relationship Id="rId5" Type="http://schemas.openxmlformats.org/officeDocument/2006/relationships/slideLayout" Target="../slideLayouts/slideLayout22.xml"/><Relationship Id="rId4" Type="http://schemas.microsoft.com/office/2007/relationships/hdphoto" Target="../media/image13.wdp"/><Relationship Id="rId3" Type="http://schemas.openxmlformats.org/officeDocument/2006/relationships/image" Target="../media/image12.png"/><Relationship Id="rId2" Type="http://schemas.openxmlformats.org/officeDocument/2006/relationships/image" Target="../media/image11.png"/><Relationship Id="rId1" Type="http://schemas.openxmlformats.org/officeDocument/2006/relationships/image" Target="../media/image8.jpeg"/></Relationships>
</file>

<file path=ppt/slides/_rels/slide12.xml.rels><?xml version="1.0" encoding="UTF-8" standalone="yes"?>
<Relationships xmlns="http://schemas.openxmlformats.org/package/2006/relationships"><Relationship Id="rId9" Type="http://schemas.openxmlformats.org/officeDocument/2006/relationships/tags" Target="../tags/tag6.xml"/><Relationship Id="rId8" Type="http://schemas.openxmlformats.org/officeDocument/2006/relationships/tags" Target="../tags/tag5.xml"/><Relationship Id="rId7" Type="http://schemas.openxmlformats.org/officeDocument/2006/relationships/tags" Target="../tags/tag4.xml"/><Relationship Id="rId6" Type="http://schemas.openxmlformats.org/officeDocument/2006/relationships/image" Target="../media/image19.png"/><Relationship Id="rId5" Type="http://schemas.openxmlformats.org/officeDocument/2006/relationships/tags" Target="../tags/tag3.xml"/><Relationship Id="rId4" Type="http://schemas.openxmlformats.org/officeDocument/2006/relationships/tags" Target="../tags/tag2.xml"/><Relationship Id="rId3" Type="http://schemas.openxmlformats.org/officeDocument/2006/relationships/tags" Target="../tags/tag1.xml"/><Relationship Id="rId2" Type="http://schemas.openxmlformats.org/officeDocument/2006/relationships/image" Target="../media/image15.png"/><Relationship Id="rId11" Type="http://schemas.openxmlformats.org/officeDocument/2006/relationships/notesSlide" Target="../notesSlides/notesSlide12.xml"/><Relationship Id="rId10" Type="http://schemas.openxmlformats.org/officeDocument/2006/relationships/slideLayout" Target="../slideLayouts/slideLayout1.xml"/><Relationship Id="rId1" Type="http://schemas.openxmlformats.org/officeDocument/2006/relationships/image" Target="../media/image14.tiff"/></Relationships>
</file>

<file path=ppt/slides/_rels/slide13.xml.rels><?xml version="1.0" encoding="UTF-8" standalone="yes"?>
<Relationships xmlns="http://schemas.openxmlformats.org/package/2006/relationships"><Relationship Id="rId9" Type="http://schemas.openxmlformats.org/officeDocument/2006/relationships/tags" Target="../tags/tag12.xml"/><Relationship Id="rId8" Type="http://schemas.openxmlformats.org/officeDocument/2006/relationships/tags" Target="../tags/tag11.xml"/><Relationship Id="rId7" Type="http://schemas.openxmlformats.org/officeDocument/2006/relationships/tags" Target="../tags/tag10.xml"/><Relationship Id="rId6" Type="http://schemas.openxmlformats.org/officeDocument/2006/relationships/image" Target="../media/image19.png"/><Relationship Id="rId5" Type="http://schemas.openxmlformats.org/officeDocument/2006/relationships/tags" Target="../tags/tag9.xml"/><Relationship Id="rId4" Type="http://schemas.openxmlformats.org/officeDocument/2006/relationships/tags" Target="../tags/tag8.xml"/><Relationship Id="rId3" Type="http://schemas.openxmlformats.org/officeDocument/2006/relationships/tags" Target="../tags/tag7.xml"/><Relationship Id="rId2" Type="http://schemas.openxmlformats.org/officeDocument/2006/relationships/image" Target="../media/image15.png"/><Relationship Id="rId11" Type="http://schemas.openxmlformats.org/officeDocument/2006/relationships/notesSlide" Target="../notesSlides/notesSlide13.xml"/><Relationship Id="rId10" Type="http://schemas.openxmlformats.org/officeDocument/2006/relationships/slideLayout" Target="../slideLayouts/slideLayout1.xml"/><Relationship Id="rId1" Type="http://schemas.openxmlformats.org/officeDocument/2006/relationships/image" Target="../media/image14.tiff"/></Relationships>
</file>

<file path=ppt/slides/_rels/slide14.xml.rels><?xml version="1.0" encoding="UTF-8" standalone="yes"?>
<Relationships xmlns="http://schemas.openxmlformats.org/package/2006/relationships"><Relationship Id="rId5" Type="http://schemas.openxmlformats.org/officeDocument/2006/relationships/notesSlide" Target="../notesSlides/notesSlide14.xml"/><Relationship Id="rId4" Type="http://schemas.openxmlformats.org/officeDocument/2006/relationships/slideLayout" Target="../slideLayouts/slideLayout21.xml"/><Relationship Id="rId3" Type="http://schemas.openxmlformats.org/officeDocument/2006/relationships/image" Target="../media/image2.png"/><Relationship Id="rId2" Type="http://schemas.openxmlformats.org/officeDocument/2006/relationships/image" Target="../media/image1.tiff"/><Relationship Id="rId1" Type="http://schemas.openxmlformats.org/officeDocument/2006/relationships/image" Target="../media/image33.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91" name="图像" descr="图像"/>
          <p:cNvPicPr>
            <a:picLocks noChangeAspect="1"/>
          </p:cNvPicPr>
          <p:nvPr/>
        </p:nvPicPr>
        <p:blipFill>
          <a:blip r:embed="rId1"/>
          <a:stretch>
            <a:fillRect/>
          </a:stretch>
        </p:blipFill>
        <p:spPr>
          <a:xfrm>
            <a:off x="-3" y="-1291593"/>
            <a:ext cx="24384006" cy="13716006"/>
          </a:xfrm>
          <a:prstGeom prst="rect">
            <a:avLst/>
          </a:prstGeom>
          <a:ln w="12700">
            <a:miter lim="400000"/>
            <a:headEnd/>
            <a:tailEnd/>
          </a:ln>
        </p:spPr>
      </p:pic>
      <p:sp>
        <p:nvSpPr>
          <p:cNvPr id="2" name="矩形 1"/>
          <p:cNvSpPr/>
          <p:nvPr/>
        </p:nvSpPr>
        <p:spPr>
          <a:xfrm rot="10800000">
            <a:off x="22225" y="9525"/>
            <a:ext cx="24384000" cy="13706475"/>
          </a:xfrm>
          <a:prstGeom prst="rect">
            <a:avLst/>
          </a:prstGeom>
          <a:gradFill>
            <a:gsLst>
              <a:gs pos="0">
                <a:schemeClr val="bg1">
                  <a:alpha val="4000"/>
                </a:schemeClr>
              </a:gs>
              <a:gs pos="75000">
                <a:schemeClr val="accent2">
                  <a:lumMod val="20000"/>
                  <a:lumOff val="80000"/>
                </a:schemeClr>
              </a:gs>
            </a:gsLst>
            <a:lin ang="162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3840"/>
          </a:p>
        </p:txBody>
      </p:sp>
      <p:pic>
        <p:nvPicPr>
          <p:cNvPr id="9102" name="image 102"/>
          <p:cNvPicPr>
            <a:picLocks noChangeAspect="1"/>
          </p:cNvPicPr>
          <p:nvPr/>
        </p:nvPicPr>
        <p:blipFill>
          <a:blip r:embed="rId2"/>
          <a:srcRect/>
          <a:stretch>
            <a:fillRect/>
          </a:stretch>
        </p:blipFill>
        <p:spPr>
          <a:xfrm>
            <a:off x="-68580" y="9747250"/>
            <a:ext cx="24471630" cy="4064000"/>
          </a:xfrm>
          <a:prstGeom prst="rect">
            <a:avLst/>
          </a:prstGeom>
        </p:spPr>
      </p:pic>
      <p:sp>
        <p:nvSpPr>
          <p:cNvPr id="14" name="文本框 13"/>
          <p:cNvSpPr txBox="1"/>
          <p:nvPr/>
        </p:nvSpPr>
        <p:spPr>
          <a:xfrm>
            <a:off x="814705" y="2465070"/>
            <a:ext cx="22811105" cy="5260340"/>
          </a:xfrm>
          <a:prstGeom prst="rect">
            <a:avLst/>
          </a:prstGeom>
          <a:noFill/>
        </p:spPr>
        <p:txBody>
          <a:bodyPr wrap="none" rtlCol="0">
            <a:noAutofit/>
          </a:bodyPr>
          <a:lstStyle>
            <a:defPPr>
              <a:defRPr lang="zh-CN"/>
            </a:defPPr>
            <a:lvl1pPr marR="0" lvl="0" indent="0" fontAlgn="auto">
              <a:lnSpc>
                <a:spcPct val="100000"/>
              </a:lnSpc>
              <a:spcBef>
                <a:spcPts val="0"/>
              </a:spcBef>
              <a:spcAft>
                <a:spcPts val="0"/>
              </a:spcAft>
              <a:buClrTx/>
              <a:buSzTx/>
              <a:buFontTx/>
              <a:buNone/>
              <a:defRPr kumimoji="0" sz="16600" b="0" i="0" u="none" strike="noStrike" cap="none" spc="0" normalizeH="0" baseline="0">
                <a:ln>
                  <a:noFill/>
                </a:ln>
                <a:blipFill>
                  <a:blip r:embed="rId3"/>
                  <a:stretch>
                    <a:fillRect/>
                  </a:stretch>
                </a:blipFill>
                <a:effectLst>
                  <a:outerShdw blurRad="50800" dist="76200" dir="2700000" algn="tl" rotWithShape="0">
                    <a:srgbClr val="FE391F">
                      <a:lumMod val="50000"/>
                      <a:alpha val="63000"/>
                    </a:srgbClr>
                  </a:outerShdw>
                </a:effectLst>
                <a:uLnTx/>
                <a:uFillTx/>
                <a:latin typeface="演示秋鸿楷" panose="00000500000000000000" pitchFamily="2" charset="-122"/>
                <a:ea typeface="演示秋鸿楷" panose="00000500000000000000" pitchFamily="2" charset="-122"/>
              </a:defRPr>
            </a:lvl1pPr>
          </a:lstStyle>
          <a:p>
            <a:pPr algn="ctr"/>
            <a:r>
              <a:rPr lang="zh-CN" altLang="en-US" sz="15000" b="1" dirty="0">
                <a:ln w="9525">
                  <a:solidFill>
                    <a:schemeClr val="bg1"/>
                  </a:solidFill>
                </a:ln>
                <a:gradFill>
                  <a:gsLst>
                    <a:gs pos="0">
                      <a:srgbClr val="EF663E"/>
                    </a:gs>
                    <a:gs pos="74000">
                      <a:srgbClr val="DF0D0D"/>
                    </a:gs>
                    <a:gs pos="83000">
                      <a:srgbClr val="D20A0C"/>
                    </a:gs>
                    <a:gs pos="100000">
                      <a:srgbClr val="C00000"/>
                    </a:gs>
                  </a:gsLst>
                  <a:lin ang="4980000" scaled="0"/>
                </a:gradFill>
                <a:effectLst/>
                <a:uFillTx/>
                <a:latin typeface="汉仪许静行楷W" panose="00020600040101010101" pitchFamily="18" charset="-122"/>
                <a:ea typeface="汉仪许静行楷W" panose="00020600040101010101" pitchFamily="18" charset="-122"/>
              </a:rPr>
              <a:t>解读《汕尾市公共数据管理</a:t>
            </a:r>
            <a:endParaRPr lang="zh-CN" altLang="en-US" sz="15000" b="1" dirty="0">
              <a:ln w="9525">
                <a:solidFill>
                  <a:schemeClr val="bg1"/>
                </a:solidFill>
              </a:ln>
              <a:gradFill>
                <a:gsLst>
                  <a:gs pos="0">
                    <a:srgbClr val="EF663E"/>
                  </a:gs>
                  <a:gs pos="74000">
                    <a:srgbClr val="DF0D0D"/>
                  </a:gs>
                  <a:gs pos="83000">
                    <a:srgbClr val="D20A0C"/>
                  </a:gs>
                  <a:gs pos="100000">
                    <a:srgbClr val="C00000"/>
                  </a:gs>
                </a:gsLst>
                <a:lin ang="4980000" scaled="0"/>
              </a:gradFill>
              <a:effectLst/>
              <a:uFillTx/>
              <a:latin typeface="汉仪许静行楷W" panose="00020600040101010101" pitchFamily="18" charset="-122"/>
              <a:ea typeface="汉仪许静行楷W" panose="00020600040101010101" pitchFamily="18" charset="-122"/>
            </a:endParaRPr>
          </a:p>
          <a:p>
            <a:pPr algn="ctr"/>
            <a:r>
              <a:rPr lang="zh-CN" altLang="en-US" sz="15000" b="1" dirty="0">
                <a:ln w="9525">
                  <a:solidFill>
                    <a:schemeClr val="bg1"/>
                  </a:solidFill>
                </a:ln>
                <a:gradFill>
                  <a:gsLst>
                    <a:gs pos="0">
                      <a:srgbClr val="EF663E"/>
                    </a:gs>
                    <a:gs pos="74000">
                      <a:srgbClr val="DF0D0D"/>
                    </a:gs>
                    <a:gs pos="83000">
                      <a:srgbClr val="D20A0C"/>
                    </a:gs>
                    <a:gs pos="100000">
                      <a:srgbClr val="C00000"/>
                    </a:gs>
                  </a:gsLst>
                  <a:lin ang="4980000" scaled="0"/>
                </a:gradFill>
                <a:effectLst/>
                <a:uFillTx/>
                <a:latin typeface="汉仪许静行楷W" panose="00020600040101010101" pitchFamily="18" charset="-122"/>
                <a:ea typeface="汉仪许静行楷W" panose="00020600040101010101" pitchFamily="18" charset="-122"/>
              </a:rPr>
              <a:t>实施细则（送审稿）》</a:t>
            </a:r>
            <a:endParaRPr lang="zh-CN" altLang="en-US" sz="15000" b="1" dirty="0">
              <a:ln w="9525">
                <a:solidFill>
                  <a:schemeClr val="bg1"/>
                </a:solidFill>
              </a:ln>
              <a:gradFill>
                <a:gsLst>
                  <a:gs pos="0">
                    <a:srgbClr val="EF663E"/>
                  </a:gs>
                  <a:gs pos="74000">
                    <a:srgbClr val="DF0D0D"/>
                  </a:gs>
                  <a:gs pos="83000">
                    <a:srgbClr val="D20A0C"/>
                  </a:gs>
                  <a:gs pos="100000">
                    <a:srgbClr val="C00000"/>
                  </a:gs>
                </a:gsLst>
                <a:lin ang="4980000" scaled="0"/>
              </a:gradFill>
              <a:effectLst/>
              <a:uFillTx/>
              <a:latin typeface="汉仪许静行楷W" panose="00020600040101010101" pitchFamily="18" charset="-122"/>
              <a:ea typeface="汉仪许静行楷W" panose="00020600040101010101" pitchFamily="18" charset="-122"/>
            </a:endParaRPr>
          </a:p>
          <a:p>
            <a:pPr algn="ctr"/>
            <a:endParaRPr lang="zh-CN" altLang="en-US" sz="15000" b="1" dirty="0">
              <a:ln w="9525">
                <a:solidFill>
                  <a:schemeClr val="bg1"/>
                </a:solidFill>
              </a:ln>
              <a:gradFill>
                <a:gsLst>
                  <a:gs pos="0">
                    <a:srgbClr val="EF663E"/>
                  </a:gs>
                  <a:gs pos="74000">
                    <a:srgbClr val="DF0D0D"/>
                  </a:gs>
                  <a:gs pos="83000">
                    <a:srgbClr val="D20A0C"/>
                  </a:gs>
                  <a:gs pos="100000">
                    <a:srgbClr val="C00000"/>
                  </a:gs>
                </a:gsLst>
                <a:lin ang="4980000" scaled="0"/>
              </a:gradFill>
              <a:effectLst/>
              <a:uFillTx/>
              <a:latin typeface="汉仪许静行楷W" panose="00020600040101010101" pitchFamily="18" charset="-122"/>
              <a:ea typeface="汉仪许静行楷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79" name="已粘贴的影片.png" descr="已粘贴的影片.png"/>
          <p:cNvPicPr>
            <a:picLocks noChangeAspect="1"/>
          </p:cNvPicPr>
          <p:nvPr/>
        </p:nvPicPr>
        <p:blipFill>
          <a:blip r:embed="rId1"/>
          <a:stretch>
            <a:fillRect/>
          </a:stretch>
        </p:blipFill>
        <p:spPr>
          <a:xfrm>
            <a:off x="-242488" y="-2057400"/>
            <a:ext cx="24868976" cy="18651732"/>
          </a:xfrm>
          <a:prstGeom prst="rect">
            <a:avLst/>
          </a:prstGeom>
          <a:ln w="12700">
            <a:miter lim="400000"/>
            <a:headEnd/>
            <a:tailEnd/>
          </a:ln>
        </p:spPr>
      </p:pic>
      <p:sp>
        <p:nvSpPr>
          <p:cNvPr id="21" name="矩形 20"/>
          <p:cNvSpPr/>
          <p:nvPr/>
        </p:nvSpPr>
        <p:spPr>
          <a:xfrm>
            <a:off x="-340360" y="-265430"/>
            <a:ext cx="25043130" cy="14930120"/>
          </a:xfrm>
          <a:prstGeom prst="rect">
            <a:avLst/>
          </a:prstGeom>
          <a:solidFill>
            <a:srgbClr val="5D060E">
              <a:alpha val="4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pic>
        <p:nvPicPr>
          <p:cNvPr id="22" name="图片 21"/>
          <p:cNvPicPr>
            <a:picLocks noChangeAspect="1"/>
          </p:cNvPicPr>
          <p:nvPr/>
        </p:nvPicPr>
        <p:blipFill rotWithShape="1">
          <a:blip r:embed="rId2">
            <a:extLst>
              <a:ext uri="{BEBA8EAE-BF5A-486C-A8C5-ECC9F3942E4B}">
                <a14:imgProps xmlns:a14="http://schemas.microsoft.com/office/drawing/2010/main">
                  <a14:imgLayer r:embed="rId3">
                    <a14:imgEffect>
                      <a14:brightnessContrast contrast="20000"/>
                    </a14:imgEffect>
                  </a14:imgLayer>
                </a14:imgProps>
              </a:ext>
            </a:extLst>
          </a:blip>
          <a:srcRect l="14517" t="24955" r="3982"/>
          <a:stretch>
            <a:fillRect/>
          </a:stretch>
        </p:blipFill>
        <p:spPr>
          <a:xfrm flipH="1">
            <a:off x="0" y="1748494"/>
            <a:ext cx="24384000" cy="10219012"/>
          </a:xfrm>
          <a:custGeom>
            <a:avLst/>
            <a:gdLst>
              <a:gd name="connsiteX0" fmla="*/ 12192000 w 12192000"/>
              <a:gd name="connsiteY0" fmla="*/ 0 h 5109506"/>
              <a:gd name="connsiteX1" fmla="*/ 0 w 12192000"/>
              <a:gd name="connsiteY1" fmla="*/ 0 h 5109506"/>
              <a:gd name="connsiteX2" fmla="*/ 0 w 12192000"/>
              <a:gd name="connsiteY2" fmla="*/ 5109506 h 5109506"/>
              <a:gd name="connsiteX3" fmla="*/ 12192000 w 12192000"/>
              <a:gd name="connsiteY3" fmla="*/ 5109506 h 5109506"/>
            </a:gdLst>
            <a:ahLst/>
            <a:cxnLst>
              <a:cxn ang="0">
                <a:pos x="connsiteX0" y="connsiteY0"/>
              </a:cxn>
              <a:cxn ang="0">
                <a:pos x="connsiteX1" y="connsiteY1"/>
              </a:cxn>
              <a:cxn ang="0">
                <a:pos x="connsiteX2" y="connsiteY2"/>
              </a:cxn>
              <a:cxn ang="0">
                <a:pos x="connsiteX3" y="connsiteY3"/>
              </a:cxn>
            </a:cxnLst>
            <a:rect l="l" t="t" r="r" b="b"/>
            <a:pathLst>
              <a:path w="12192000" h="5109506">
                <a:moveTo>
                  <a:pt x="12192000" y="0"/>
                </a:moveTo>
                <a:lnTo>
                  <a:pt x="0" y="0"/>
                </a:lnTo>
                <a:lnTo>
                  <a:pt x="0" y="5109506"/>
                </a:lnTo>
                <a:lnTo>
                  <a:pt x="12192000" y="5109506"/>
                </a:lnTo>
                <a:close/>
              </a:path>
            </a:pathLst>
          </a:custGeom>
        </p:spPr>
      </p:pic>
      <p:sp>
        <p:nvSpPr>
          <p:cNvPr id="2" name="同侧圆角矩形 1"/>
          <p:cNvSpPr/>
          <p:nvPr/>
        </p:nvSpPr>
        <p:spPr>
          <a:xfrm>
            <a:off x="1390650" y="6383866"/>
            <a:ext cx="21602700" cy="5874810"/>
          </a:xfrm>
          <a:prstGeom prst="round2SameRect">
            <a:avLst>
              <a:gd name="adj1" fmla="val 22845"/>
              <a:gd name="adj2" fmla="val 0"/>
            </a:avLst>
          </a:prstGeom>
          <a:solidFill>
            <a:schemeClr val="bg1">
              <a:alpha val="85000"/>
            </a:schemeClr>
          </a:solidFill>
          <a:ln w="12700">
            <a:solidFill>
              <a:srgbClr val="D0222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p>
        </p:txBody>
      </p:sp>
      <p:grpSp>
        <p:nvGrpSpPr>
          <p:cNvPr id="3" name="组合 2"/>
          <p:cNvGrpSpPr/>
          <p:nvPr/>
        </p:nvGrpSpPr>
        <p:grpSpPr>
          <a:xfrm>
            <a:off x="2500342" y="7292234"/>
            <a:ext cx="5308976" cy="3846196"/>
            <a:chOff x="6524901" y="1530567"/>
            <a:chExt cx="3455004" cy="2503049"/>
          </a:xfrm>
        </p:grpSpPr>
        <p:sp>
          <p:nvSpPr>
            <p:cNvPr id="13" name="文本框 12"/>
            <p:cNvSpPr txBox="1"/>
            <p:nvPr/>
          </p:nvSpPr>
          <p:spPr>
            <a:xfrm>
              <a:off x="6524901" y="1530567"/>
              <a:ext cx="2104729" cy="2503049"/>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16600" b="0" i="0" u="none" strike="noStrike" cap="none" spc="0" normalizeH="0" baseline="0">
                  <a:ln>
                    <a:noFill/>
                  </a:ln>
                  <a:blipFill>
                    <a:blip r:embed="rId4"/>
                    <a:stretch>
                      <a:fillRect/>
                    </a:stretch>
                  </a:blipFill>
                  <a:effectLst>
                    <a:outerShdw blurRad="50800" dist="76200" dir="2700000" algn="tl" rotWithShape="0">
                      <a:srgbClr val="FE391F">
                        <a:lumMod val="50000"/>
                        <a:alpha val="63000"/>
                      </a:srgbClr>
                    </a:outerShdw>
                  </a:effectLst>
                  <a:uLnTx/>
                  <a:uFillTx/>
                  <a:latin typeface="演示秋鸿楷" panose="00000500000000000000" pitchFamily="2" charset="-122"/>
                  <a:ea typeface="演示秋鸿楷" panose="00000500000000000000" pitchFamily="2" charset="-122"/>
                </a:defRPr>
              </a:lvl1pPr>
            </a:lstStyle>
            <a:p>
              <a:pPr algn="ctr"/>
              <a:r>
                <a:rPr lang="zh-CN" altLang="en-US" sz="24400" dirty="0" smtClean="0">
                  <a:solidFill>
                    <a:srgbClr val="C00000"/>
                  </a:solidFill>
                  <a:effectLst/>
                  <a:latin typeface="汉仪许静行楷W" panose="00020600040101010101" pitchFamily="18" charset="-122"/>
                  <a:ea typeface="汉仪许静行楷W" panose="00020600040101010101" pitchFamily="18" charset="-122"/>
                </a:rPr>
                <a:t>引</a:t>
              </a:r>
              <a:endParaRPr lang="zh-CN" altLang="en-US" sz="24400" dirty="0" smtClean="0">
                <a:solidFill>
                  <a:srgbClr val="C00000"/>
                </a:solidFill>
                <a:effectLst/>
                <a:latin typeface="汉仪许静行楷W" panose="00020600040101010101" pitchFamily="18" charset="-122"/>
                <a:ea typeface="汉仪许静行楷W" panose="00020600040101010101" pitchFamily="18" charset="-122"/>
              </a:endParaRPr>
            </a:p>
          </p:txBody>
        </p:sp>
        <p:sp>
          <p:nvSpPr>
            <p:cNvPr id="14" name="文本框 13"/>
            <p:cNvSpPr txBox="1"/>
            <p:nvPr/>
          </p:nvSpPr>
          <p:spPr>
            <a:xfrm>
              <a:off x="8026065" y="1667058"/>
              <a:ext cx="1953840" cy="2282787"/>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defRPr kumimoji="0" sz="16600" b="0" i="0" u="none" strike="noStrike" cap="none" spc="0" normalizeH="0" baseline="0">
                  <a:ln>
                    <a:noFill/>
                  </a:ln>
                  <a:blipFill>
                    <a:blip r:embed="rId4"/>
                    <a:stretch>
                      <a:fillRect/>
                    </a:stretch>
                  </a:blipFill>
                  <a:effectLst>
                    <a:outerShdw blurRad="50800" dist="76200" dir="2700000" algn="tl" rotWithShape="0">
                      <a:srgbClr val="FE391F">
                        <a:lumMod val="50000"/>
                        <a:alpha val="63000"/>
                      </a:srgbClr>
                    </a:outerShdw>
                  </a:effectLst>
                  <a:uLnTx/>
                  <a:uFillTx/>
                  <a:latin typeface="演示秋鸿楷" panose="00000500000000000000" pitchFamily="2" charset="-122"/>
                  <a:ea typeface="演示秋鸿楷" panose="00000500000000000000" pitchFamily="2" charset="-122"/>
                </a:defRPr>
              </a:lvl1pPr>
            </a:lstStyle>
            <a:p>
              <a:r>
                <a:rPr lang="zh-CN" altLang="en-US" sz="22200" dirty="0" smtClean="0">
                  <a:solidFill>
                    <a:srgbClr val="C00000"/>
                  </a:solidFill>
                  <a:effectLst/>
                  <a:latin typeface="汉仪许静行楷W" panose="00020600040101010101" pitchFamily="18" charset="-122"/>
                  <a:ea typeface="汉仪许静行楷W" panose="00020600040101010101" pitchFamily="18" charset="-122"/>
                </a:rPr>
                <a:t>言</a:t>
              </a:r>
              <a:endParaRPr lang="zh-CN" altLang="en-US" sz="22200" dirty="0">
                <a:solidFill>
                  <a:srgbClr val="C00000"/>
                </a:solidFill>
                <a:effectLst/>
                <a:latin typeface="汉仪许静行楷W" panose="00020600040101010101" pitchFamily="18" charset="-122"/>
                <a:ea typeface="汉仪许静行楷W" panose="00020600040101010101" pitchFamily="18" charset="-122"/>
              </a:endParaRPr>
            </a:p>
          </p:txBody>
        </p:sp>
      </p:grpSp>
      <p:sp>
        <p:nvSpPr>
          <p:cNvPr id="16" name="文本框 15"/>
          <p:cNvSpPr txBox="1"/>
          <p:nvPr/>
        </p:nvSpPr>
        <p:spPr>
          <a:xfrm>
            <a:off x="8750935" y="7451090"/>
            <a:ext cx="13553440" cy="3930650"/>
          </a:xfrm>
          <a:prstGeom prst="rect">
            <a:avLst/>
          </a:prstGeom>
          <a:noFill/>
        </p:spPr>
        <p:txBody>
          <a:bodyPr wrap="square" rtlCol="0">
            <a:spAutoFit/>
          </a:bodyPr>
          <a:lstStyle/>
          <a:p>
            <a:pPr algn="just">
              <a:lnSpc>
                <a:spcPct val="130000"/>
              </a:lnSpc>
            </a:pPr>
            <a:r>
              <a:rPr sz="3200" dirty="0">
                <a:solidFill>
                  <a:srgbClr val="C00000"/>
                </a:solidFill>
                <a:latin typeface="微软雅黑" panose="020B0503020204020204" charset="-122"/>
                <a:ea typeface="微软雅黑" panose="020B0503020204020204" charset="-122"/>
                <a:cs typeface="微软雅黑" panose="020B0503020204020204" charset="-122"/>
              </a:rPr>
              <a:t>习近平总书记指出，我国数据资源丰富，产业体系完备，应用场景广阔，市场空间巨大，要深化数据资源开发利用和开放共享，为做好数据工作提供了根本遵循。在4月底举行的第八届数字中国建设峰会上，国家发布了《数字中国发展报告（2024年）》《全国数据资源调查报告（2024年）》等70余项成果，全面呈现我国在数据资源开发利用、人工智能应用、数字技术创新等方面的蓬勃发展势头。</a:t>
            </a:r>
            <a:endParaRPr sz="3200" dirty="0">
              <a:solidFill>
                <a:srgbClr val="C00000"/>
              </a:solidFill>
              <a:latin typeface="微软雅黑" panose="020B0503020204020204" charset="-122"/>
              <a:ea typeface="微软雅黑" panose="020B0503020204020204" charset="-122"/>
              <a:cs typeface="微软雅黑" panose="020B0503020204020204" charset="-122"/>
            </a:endParaRPr>
          </a:p>
        </p:txBody>
      </p:sp>
      <p:pic>
        <p:nvPicPr>
          <p:cNvPr id="26" name="图片 25"/>
          <p:cNvPicPr>
            <a:picLocks noChangeAspect="1"/>
          </p:cNvPicPr>
          <p:nvPr/>
        </p:nvPicPr>
        <p:blipFill rotWithShape="1">
          <a:blip r:embed="rId5" cstate="screen"/>
          <a:srcRect r="53058" b="52941"/>
          <a:stretch>
            <a:fillRect/>
          </a:stretch>
        </p:blipFill>
        <p:spPr>
          <a:xfrm>
            <a:off x="5669468" y="7292234"/>
            <a:ext cx="2418854" cy="1067254"/>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1">
            <a:extLst>
              <a:ext uri="{28A0092B-C50C-407E-A947-70E740481C1C}">
                <a14:useLocalDpi xmlns:a14="http://schemas.microsoft.com/office/drawing/2010/main" val="0"/>
              </a:ext>
            </a:extLst>
          </a:blip>
          <a:srcRect t="160" b="1"/>
          <a:stretch>
            <a:fillRect/>
          </a:stretch>
        </p:blipFill>
        <p:spPr>
          <a:xfrm>
            <a:off x="0" y="0"/>
            <a:ext cx="24384000" cy="13748632"/>
          </a:xfrm>
          <a:prstGeom prst="rect">
            <a:avLst/>
          </a:prstGeom>
        </p:spPr>
      </p:pic>
      <p:pic>
        <p:nvPicPr>
          <p:cNvPr id="257" name="图像" descr="图像"/>
          <p:cNvPicPr>
            <a:picLocks noChangeAspect="1"/>
          </p:cNvPicPr>
          <p:nvPr/>
        </p:nvPicPr>
        <p:blipFill>
          <a:blip r:embed="rId2"/>
          <a:stretch>
            <a:fillRect/>
          </a:stretch>
        </p:blipFill>
        <p:spPr>
          <a:xfrm>
            <a:off x="13196694" y="0"/>
            <a:ext cx="18145180" cy="13716000"/>
          </a:xfrm>
          <a:prstGeom prst="rect">
            <a:avLst/>
          </a:prstGeom>
          <a:ln w="12700">
            <a:miter lim="400000"/>
            <a:headEnd/>
            <a:tailEnd/>
          </a:ln>
        </p:spPr>
      </p:pic>
      <p:pic>
        <p:nvPicPr>
          <p:cNvPr id="14" name="图片 13"/>
          <p:cNvPicPr>
            <a:picLocks noChangeAspect="1"/>
          </p:cNvPicPr>
          <p:nvPr/>
        </p:nvPicPr>
        <p:blipFill rotWithShape="1">
          <a:blip r:embed="rId3" cstate="screen"/>
          <a:srcRect/>
          <a:stretch>
            <a:fillRect/>
          </a:stretch>
        </p:blipFill>
        <p:spPr>
          <a:xfrm>
            <a:off x="11235690" y="0"/>
            <a:ext cx="10339070" cy="13717270"/>
          </a:xfrm>
          <a:prstGeom prst="rect">
            <a:avLst/>
          </a:prstGeom>
        </p:spPr>
      </p:pic>
      <p:grpSp>
        <p:nvGrpSpPr>
          <p:cNvPr id="3" name="组合 2"/>
          <p:cNvGrpSpPr/>
          <p:nvPr/>
        </p:nvGrpSpPr>
        <p:grpSpPr>
          <a:xfrm>
            <a:off x="3674745" y="953135"/>
            <a:ext cx="5308600" cy="3845560"/>
            <a:chOff x="4345" y="2522"/>
            <a:chExt cx="8360" cy="6056"/>
          </a:xfrm>
        </p:grpSpPr>
        <p:sp>
          <p:nvSpPr>
            <p:cNvPr id="13" name="文本框 12"/>
            <p:cNvSpPr txBox="1"/>
            <p:nvPr/>
          </p:nvSpPr>
          <p:spPr>
            <a:xfrm>
              <a:off x="4345" y="2522"/>
              <a:ext cx="5093" cy="6057"/>
            </a:xfrm>
            <a:prstGeom prst="rect">
              <a:avLst/>
            </a:prstGeom>
            <a:noFill/>
          </p:spPr>
          <p:txBody>
            <a:bodyPr wrap="square" rtlCol="0">
              <a:spAutoFit/>
            </a:bodyPr>
            <a:lstStyle>
              <a:defPPr>
                <a:defRPr lang="zh-CN"/>
              </a:defPPr>
              <a:lvl1pPr marR="0" lvl="0" indent="0" fontAlgn="auto">
                <a:lnSpc>
                  <a:spcPct val="100000"/>
                </a:lnSpc>
                <a:spcBef>
                  <a:spcPts val="0"/>
                </a:spcBef>
                <a:spcAft>
                  <a:spcPts val="0"/>
                </a:spcAft>
                <a:buClrTx/>
                <a:buSzTx/>
                <a:buFontTx/>
                <a:buNone/>
                <a:defRPr kumimoji="0" sz="16600" b="0" i="0" u="none" strike="noStrike" cap="none" spc="0" normalizeH="0" baseline="0">
                  <a:ln>
                    <a:noFill/>
                  </a:ln>
                  <a:blipFill>
                    <a:blip r:embed="rId4"/>
                    <a:stretch>
                      <a:fillRect/>
                    </a:stretch>
                  </a:blipFill>
                  <a:effectLst>
                    <a:outerShdw blurRad="50800" dist="76200" dir="2700000" algn="tl" rotWithShape="0">
                      <a:srgbClr val="FE391F">
                        <a:lumMod val="50000"/>
                        <a:alpha val="63000"/>
                      </a:srgbClr>
                    </a:outerShdw>
                  </a:effectLst>
                  <a:uLnTx/>
                  <a:uFillTx/>
                  <a:latin typeface="演示秋鸿楷" panose="00000500000000000000" pitchFamily="2" charset="-122"/>
                  <a:ea typeface="演示秋鸿楷" panose="00000500000000000000" pitchFamily="2" charset="-122"/>
                </a:defRPr>
              </a:lvl1pPr>
            </a:lstStyle>
            <a:p>
              <a:pPr algn="ctr"/>
              <a:r>
                <a:rPr lang="zh-CN" altLang="en-US" sz="24400" dirty="0" smtClean="0">
                  <a:solidFill>
                    <a:srgbClr val="C00000"/>
                  </a:solidFill>
                  <a:effectLst/>
                  <a:latin typeface="汉仪许静行楷W" panose="00020600040101010101" pitchFamily="18" charset="-122"/>
                  <a:ea typeface="汉仪许静行楷W" panose="00020600040101010101" pitchFamily="18" charset="-122"/>
                </a:rPr>
                <a:t>目</a:t>
              </a:r>
              <a:endParaRPr lang="zh-CN" altLang="en-US" sz="24400" dirty="0" smtClean="0">
                <a:solidFill>
                  <a:srgbClr val="C00000"/>
                </a:solidFill>
                <a:effectLst/>
                <a:latin typeface="汉仪许静行楷W" panose="00020600040101010101" pitchFamily="18" charset="-122"/>
                <a:ea typeface="汉仪许静行楷W" panose="00020600040101010101" pitchFamily="18" charset="-122"/>
              </a:endParaRPr>
            </a:p>
          </p:txBody>
        </p:sp>
        <p:sp>
          <p:nvSpPr>
            <p:cNvPr id="2" name="文本框 1"/>
            <p:cNvSpPr txBox="1"/>
            <p:nvPr/>
          </p:nvSpPr>
          <p:spPr>
            <a:xfrm>
              <a:off x="7977" y="2852"/>
              <a:ext cx="4728" cy="5524"/>
            </a:xfrm>
            <a:prstGeom prst="rect">
              <a:avLst/>
            </a:prstGeom>
            <a:noFill/>
          </p:spPr>
          <p:txBody>
            <a:bodyPr wrap="none" rtlCol="0">
              <a:spAutoFit/>
            </a:bodyPr>
            <a:lstStyle>
              <a:defPPr>
                <a:defRPr lang="zh-CN"/>
              </a:defPPr>
              <a:lvl1pPr marR="0" lvl="0" indent="0" fontAlgn="auto">
                <a:lnSpc>
                  <a:spcPct val="100000"/>
                </a:lnSpc>
                <a:spcBef>
                  <a:spcPts val="0"/>
                </a:spcBef>
                <a:spcAft>
                  <a:spcPts val="0"/>
                </a:spcAft>
                <a:buClrTx/>
                <a:buSzTx/>
                <a:buFontTx/>
                <a:buNone/>
                <a:defRPr kumimoji="0" sz="16600" b="0" i="0" u="none" strike="noStrike" cap="none" spc="0" normalizeH="0" baseline="0">
                  <a:ln>
                    <a:noFill/>
                  </a:ln>
                  <a:blipFill>
                    <a:blip r:embed="rId4"/>
                    <a:stretch>
                      <a:fillRect/>
                    </a:stretch>
                  </a:blipFill>
                  <a:effectLst>
                    <a:outerShdw blurRad="50800" dist="76200" dir="2700000" algn="tl" rotWithShape="0">
                      <a:srgbClr val="FE391F">
                        <a:lumMod val="50000"/>
                        <a:alpha val="63000"/>
                      </a:srgbClr>
                    </a:outerShdw>
                  </a:effectLst>
                  <a:uLnTx/>
                  <a:uFillTx/>
                  <a:latin typeface="演示秋鸿楷" panose="00000500000000000000" pitchFamily="2" charset="-122"/>
                  <a:ea typeface="演示秋鸿楷" panose="00000500000000000000" pitchFamily="2" charset="-122"/>
                </a:defRPr>
              </a:lvl1pPr>
            </a:lstStyle>
            <a:p>
              <a:r>
                <a:rPr lang="zh-CN" altLang="en-US" sz="22200" dirty="0" smtClean="0">
                  <a:solidFill>
                    <a:srgbClr val="C00000"/>
                  </a:solidFill>
                  <a:effectLst/>
                  <a:latin typeface="汉仪许静行楷W" panose="00020600040101010101" pitchFamily="18" charset="-122"/>
                  <a:ea typeface="汉仪许静行楷W" panose="00020600040101010101" pitchFamily="18" charset="-122"/>
                </a:rPr>
                <a:t>录</a:t>
              </a:r>
              <a:endParaRPr lang="zh-CN" altLang="en-US" sz="22200" dirty="0">
                <a:solidFill>
                  <a:srgbClr val="C00000"/>
                </a:solidFill>
                <a:effectLst/>
                <a:latin typeface="汉仪许静行楷W" panose="00020600040101010101" pitchFamily="18" charset="-122"/>
                <a:ea typeface="汉仪许静行楷W" panose="00020600040101010101" pitchFamily="18" charset="-122"/>
              </a:endParaRPr>
            </a:p>
          </p:txBody>
        </p:sp>
      </p:grpSp>
      <p:sp>
        <p:nvSpPr>
          <p:cNvPr id="265" name="政务服务、政务协同相关应用-汕尾市政务服务一网通办项目"/>
          <p:cNvSpPr txBox="1"/>
          <p:nvPr/>
        </p:nvSpPr>
        <p:spPr>
          <a:xfrm>
            <a:off x="1461770" y="5058360"/>
            <a:ext cx="12127865" cy="1014730"/>
          </a:xfrm>
          <a:prstGeom prst="rect">
            <a:avLst/>
          </a:prstGeom>
          <a:ln w="12700">
            <a:miter lim="400000"/>
          </a:ln>
        </p:spPr>
        <p:txBody>
          <a:bodyPr wrap="square" lIns="50800" tIns="50800" rIns="50800" bIns="50800">
            <a:spAutoFit/>
          </a:bodyPr>
          <a:lstStyle>
            <a:lvl1pPr algn="ctr" defTabSz="2438400">
              <a:defRPr sz="42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sz="6600">
                <a:solidFill>
                  <a:srgbClr val="C00000"/>
                </a:solidFill>
              </a:rPr>
              <a:t>一、</a:t>
            </a:r>
            <a:r>
              <a:rPr lang="zh-CN" sz="6600">
                <a:solidFill>
                  <a:srgbClr val="C00000"/>
                </a:solidFill>
              </a:rPr>
              <a:t>出台背景</a:t>
            </a:r>
            <a:endParaRPr lang="zh-CN" sz="6600">
              <a:solidFill>
                <a:srgbClr val="C00000"/>
              </a:solidFill>
            </a:endParaRPr>
          </a:p>
        </p:txBody>
      </p:sp>
      <p:sp>
        <p:nvSpPr>
          <p:cNvPr id="266" name="政务服务、政务协同相关应用-汕尾市政务服务一网通办项目"/>
          <p:cNvSpPr txBox="1"/>
          <p:nvPr/>
        </p:nvSpPr>
        <p:spPr>
          <a:xfrm>
            <a:off x="1462405" y="7359600"/>
            <a:ext cx="12127865" cy="1014730"/>
          </a:xfrm>
          <a:prstGeom prst="rect">
            <a:avLst/>
          </a:prstGeom>
          <a:ln w="12700">
            <a:miter lim="400000"/>
          </a:ln>
        </p:spPr>
        <p:txBody>
          <a:bodyPr wrap="square" lIns="50800" tIns="50800" rIns="50800" bIns="50800">
            <a:spAutoFit/>
          </a:bodyPr>
          <a:lstStyle>
            <a:lvl1pPr algn="ctr" defTabSz="2438400">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sz="6600">
                <a:solidFill>
                  <a:srgbClr val="C00000"/>
                </a:solidFill>
              </a:rPr>
              <a:t>二、</a:t>
            </a:r>
            <a:r>
              <a:rPr lang="zh-CN" sz="6600">
                <a:solidFill>
                  <a:srgbClr val="C00000"/>
                </a:solidFill>
              </a:rPr>
              <a:t>主要内容</a:t>
            </a:r>
            <a:endParaRPr lang="zh-CN" sz="6600">
              <a:solidFill>
                <a:srgbClr val="C00000"/>
              </a:solidFill>
            </a:endParaRPr>
          </a:p>
        </p:txBody>
      </p:sp>
      <p:sp>
        <p:nvSpPr>
          <p:cNvPr id="267" name="政务服务、政务协同相关应用-汕尾市政务服务一网通办项目"/>
          <p:cNvSpPr txBox="1"/>
          <p:nvPr/>
        </p:nvSpPr>
        <p:spPr>
          <a:xfrm>
            <a:off x="1463040" y="9660840"/>
            <a:ext cx="12127865" cy="1014730"/>
          </a:xfrm>
          <a:prstGeom prst="rect">
            <a:avLst/>
          </a:prstGeom>
          <a:ln w="12700">
            <a:miter lim="400000"/>
          </a:ln>
        </p:spPr>
        <p:txBody>
          <a:bodyPr wrap="square" lIns="50800" tIns="50800" rIns="50800" bIns="50800">
            <a:spAutoFit/>
          </a:bodyPr>
          <a:lstStyle>
            <a:lvl1pPr algn="ctr" defTabSz="2438400">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sz="6600">
                <a:solidFill>
                  <a:srgbClr val="C00000"/>
                </a:solidFill>
              </a:rPr>
              <a:t>三、</a:t>
            </a:r>
            <a:r>
              <a:rPr lang="zh-CN" sz="6600">
                <a:solidFill>
                  <a:srgbClr val="C00000"/>
                </a:solidFill>
              </a:rPr>
              <a:t>下一步计划</a:t>
            </a:r>
            <a:r>
              <a:rPr sz="3600">
                <a:solidFill>
                  <a:srgbClr val="C00000"/>
                </a:solidFill>
              </a:rPr>
              <a:t> </a:t>
            </a:r>
            <a:endParaRPr sz="3600">
              <a:solidFill>
                <a:srgbClr val="C00000"/>
              </a:solidFill>
            </a:endParaRPr>
          </a:p>
        </p:txBody>
      </p:sp>
      <p:cxnSp>
        <p:nvCxnSpPr>
          <p:cNvPr id="45" name="直接连接符 44"/>
          <p:cNvCxnSpPr/>
          <p:nvPr/>
        </p:nvCxnSpPr>
        <p:spPr>
          <a:xfrm>
            <a:off x="483235" y="3432810"/>
            <a:ext cx="350964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cxnSp>
        <p:nvCxnSpPr>
          <p:cNvPr id="46" name="直接连接符 45"/>
          <p:cNvCxnSpPr/>
          <p:nvPr/>
        </p:nvCxnSpPr>
        <p:spPr>
          <a:xfrm>
            <a:off x="8665210" y="3432810"/>
            <a:ext cx="3509645" cy="0"/>
          </a:xfrm>
          <a:prstGeom prst="line">
            <a:avLst/>
          </a:prstGeom>
          <a:ln>
            <a:solidFill>
              <a:srgbClr val="C00000"/>
            </a:solidFill>
          </a:ln>
        </p:spPr>
        <p:style>
          <a:lnRef idx="2">
            <a:schemeClr val="accent1"/>
          </a:lnRef>
          <a:fillRef idx="0">
            <a:srgbClr val="FFFFFF"/>
          </a:fillRef>
          <a:effectRef idx="0">
            <a:srgbClr val="FFFFFF"/>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7150"/>
          <a:stretch>
            <a:fillRect/>
          </a:stretch>
        </p:blipFill>
        <p:spPr>
          <a:xfrm>
            <a:off x="0" y="2"/>
            <a:ext cx="24384000" cy="12786104"/>
          </a:xfrm>
          <a:prstGeom prst="rect">
            <a:avLst/>
          </a:prstGeom>
        </p:spPr>
      </p:pic>
      <p:sp>
        <p:nvSpPr>
          <p:cNvPr id="8" name="任意多边形 7"/>
          <p:cNvSpPr/>
          <p:nvPr/>
        </p:nvSpPr>
        <p:spPr>
          <a:xfrm flipH="1">
            <a:off x="0" y="11198158"/>
            <a:ext cx="24384000" cy="2517842"/>
          </a:xfrm>
          <a:custGeom>
            <a:avLst/>
            <a:gdLst>
              <a:gd name="connsiteX0" fmla="*/ 4444847 w 12192000"/>
              <a:gd name="connsiteY0" fmla="*/ 0 h 1390851"/>
              <a:gd name="connsiteX1" fmla="*/ 8224249 w 12192000"/>
              <a:gd name="connsiteY1" fmla="*/ 0 h 1390851"/>
              <a:gd name="connsiteX2" fmla="*/ 9105499 w 12192000"/>
              <a:gd name="connsiteY2" fmla="*/ 154005 h 1390851"/>
              <a:gd name="connsiteX3" fmla="*/ 9749842 w 12192000"/>
              <a:gd name="connsiteY3" fmla="*/ 0 h 1390851"/>
              <a:gd name="connsiteX4" fmla="*/ 12192000 w 12192000"/>
              <a:gd name="connsiteY4" fmla="*/ 0 h 1390851"/>
              <a:gd name="connsiteX5" fmla="*/ 12192000 w 12192000"/>
              <a:gd name="connsiteY5" fmla="*/ 1390851 h 1390851"/>
              <a:gd name="connsiteX6" fmla="*/ 0 w 12192000"/>
              <a:gd name="connsiteY6" fmla="*/ 1390851 h 1390851"/>
              <a:gd name="connsiteX7" fmla="*/ 0 w 12192000"/>
              <a:gd name="connsiteY7" fmla="*/ 776945 h 1390851"/>
              <a:gd name="connsiteX8" fmla="*/ 2858703 w 12192000"/>
              <a:gd name="connsiteY8" fmla="*/ 1155032 h 1390851"/>
              <a:gd name="connsiteX9" fmla="*/ 4196615 w 12192000"/>
              <a:gd name="connsiteY9" fmla="*/ 192506 h 139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390851">
                <a:moveTo>
                  <a:pt x="4444847" y="0"/>
                </a:moveTo>
                <a:lnTo>
                  <a:pt x="8224249" y="0"/>
                </a:lnTo>
                <a:lnTo>
                  <a:pt x="9105499" y="154005"/>
                </a:lnTo>
                <a:lnTo>
                  <a:pt x="9749842" y="0"/>
                </a:lnTo>
                <a:lnTo>
                  <a:pt x="12192000" y="0"/>
                </a:lnTo>
                <a:lnTo>
                  <a:pt x="12192000" y="1390851"/>
                </a:lnTo>
                <a:lnTo>
                  <a:pt x="0" y="1390851"/>
                </a:lnTo>
                <a:lnTo>
                  <a:pt x="0" y="776945"/>
                </a:lnTo>
                <a:lnTo>
                  <a:pt x="2858703" y="1155032"/>
                </a:lnTo>
                <a:lnTo>
                  <a:pt x="4196615" y="19250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F0003"/>
              </a:solidFill>
            </a:endParaRPr>
          </a:p>
        </p:txBody>
      </p:sp>
      <p:pic>
        <p:nvPicPr>
          <p:cNvPr id="4" name="图片 3"/>
          <p:cNvPicPr>
            <a:picLocks noChangeAspect="1"/>
          </p:cNvPicPr>
          <p:nvPr/>
        </p:nvPicPr>
        <p:blipFill rotWithShape="1">
          <a:blip r:embed="rId2" cstate="screen"/>
          <a:srcRect/>
          <a:stretch>
            <a:fillRect/>
          </a:stretch>
        </p:blipFill>
        <p:spPr>
          <a:xfrm>
            <a:off x="0" y="8537614"/>
            <a:ext cx="24384000" cy="5178384"/>
          </a:xfrm>
          <a:prstGeom prst="rect">
            <a:avLst/>
          </a:prstGeom>
        </p:spPr>
      </p:pic>
      <p:sp>
        <p:nvSpPr>
          <p:cNvPr id="20" name="文本框 19"/>
          <p:cNvSpPr txBox="1"/>
          <p:nvPr/>
        </p:nvSpPr>
        <p:spPr>
          <a:xfrm>
            <a:off x="1390650" y="4553585"/>
            <a:ext cx="21697950" cy="2750185"/>
          </a:xfrm>
          <a:prstGeom prst="rect">
            <a:avLst/>
          </a:prstGeom>
          <a:noFill/>
        </p:spPr>
        <p:txBody>
          <a:bodyPr wrap="square">
            <a:sp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algn="ctr"/>
            <a:r>
              <a:rPr 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rPr>
              <a:t>出台背景</a:t>
            </a:r>
            <a:endParaRPr 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endParaRPr>
          </a:p>
        </p:txBody>
      </p:sp>
      <p:pic>
        <p:nvPicPr>
          <p:cNvPr id="9" name="图片 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9147918" y="3128720"/>
            <a:ext cx="2566202" cy="1219400"/>
          </a:xfrm>
          <a:prstGeom prst="rect">
            <a:avLst/>
          </a:prstGeom>
        </p:spPr>
      </p:pic>
      <p:grpSp>
        <p:nvGrpSpPr>
          <p:cNvPr id="6" name="组合 5"/>
          <p:cNvGrpSpPr/>
          <p:nvPr/>
        </p:nvGrpSpPr>
        <p:grpSpPr>
          <a:xfrm>
            <a:off x="9265920" y="1862455"/>
            <a:ext cx="5947410" cy="1898650"/>
            <a:chOff x="13984" y="2820"/>
            <a:chExt cx="9366" cy="2990"/>
          </a:xfrm>
        </p:grpSpPr>
        <p:sp>
          <p:nvSpPr>
            <p:cNvPr id="3" name="圆角矩形 2"/>
            <p:cNvSpPr/>
            <p:nvPr/>
          </p:nvSpPr>
          <p:spPr>
            <a:xfrm>
              <a:off x="14097" y="3316"/>
              <a:ext cx="9072" cy="2495"/>
            </a:xfrm>
            <a:prstGeom prst="roundRect">
              <a:avLst>
                <a:gd name="adj" fmla="val 50000"/>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13984" y="2820"/>
              <a:ext cx="9367" cy="2980"/>
            </a:xfrm>
            <a:prstGeom prst="roundRect">
              <a:avLst>
                <a:gd name="adj" fmla="val 50000"/>
              </a:avLst>
            </a:prstGeom>
            <a:noFill/>
          </p:spPr>
          <p:txBody>
            <a:bodyPr wrap="square" rtlCol="0" anchor="t">
              <a:no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lvl="0" algn="ctr" eaLnBrk="1">
                <a:lnSpc>
                  <a:spcPct val="100000"/>
                </a:lnSpc>
                <a:spcBef>
                  <a:spcPts val="0"/>
                </a:spcBef>
              </a:pPr>
              <a:r>
                <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rPr>
                <a:t>第一部分</a:t>
              </a:r>
              <a:endPar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图像" descr="图像"/>
          <p:cNvPicPr>
            <a:picLocks noChangeAspect="1"/>
          </p:cNvPicPr>
          <p:nvPr/>
        </p:nvPicPr>
        <p:blipFill>
          <a:blip r:embed="rId1"/>
          <a:srcRect b="6180"/>
          <a:stretch>
            <a:fillRect/>
          </a:stretch>
        </p:blipFill>
        <p:spPr>
          <a:xfrm>
            <a:off x="-31735" y="-28666"/>
            <a:ext cx="24447469" cy="13773331"/>
          </a:xfrm>
          <a:prstGeom prst="rect">
            <a:avLst/>
          </a:prstGeom>
          <a:ln w="12700">
            <a:miter lim="400000"/>
            <a:headEnd/>
            <a:tailEnd/>
          </a:ln>
        </p:spPr>
      </p:pic>
      <p:sp>
        <p:nvSpPr>
          <p:cNvPr id="4" name="矩形 3"/>
          <p:cNvSpPr/>
          <p:nvPr/>
        </p:nvSpPr>
        <p:spPr>
          <a:xfrm rot="10800000">
            <a:off x="-39370" y="17780"/>
            <a:ext cx="24495125" cy="13706475"/>
          </a:xfrm>
          <a:prstGeom prst="rect">
            <a:avLst/>
          </a:prstGeom>
          <a:gradFill>
            <a:gsLst>
              <a:gs pos="0">
                <a:sysClr val="window" lastClr="FFFFFF">
                  <a:alpha val="70000"/>
                </a:sysClr>
              </a:gs>
              <a:gs pos="85000">
                <a:srgbClr val="ED7D31">
                  <a:lumMod val="20000"/>
                  <a:lumOff val="80000"/>
                  <a:alpha val="89000"/>
                </a:srgbClr>
              </a:gs>
            </a:gsLst>
            <a:lin ang="16200000"/>
          </a:gradFill>
          <a:ln w="12700" cap="flat" cmpd="sng" algn="ctr">
            <a:noFill/>
            <a:prstDash val="solid"/>
            <a:miter lim="800000"/>
          </a:ln>
          <a:effectLst/>
        </p:spPr>
        <p:txBody>
          <a:bodyPr rtlCol="0" anchor="ctr"/>
          <a:p>
            <a:pPr algn="ctr"/>
            <a:endParaRPr lang="zh-CN" altLang="en-US" sz="3840">
              <a:solidFill>
                <a:sysClr val="window" lastClr="FFFFFF"/>
              </a:solidFill>
              <a:latin typeface="汉仪旗黑-45S" charset="0"/>
              <a:ea typeface="汉仪旗黑-45S" charset="0"/>
            </a:endParaRPr>
          </a:p>
        </p:txBody>
      </p:sp>
      <p:pic>
        <p:nvPicPr>
          <p:cNvPr id="274" name="b379b35fdda77c7e09b8763a03a5a5f034ee0a6c30c374-ycoXyB_fw1200webp.png" descr="b379b35fdda77c7e09b8763a03a5a5f034ee0a6c30c374-ycoXyB_fw1200webp.png"/>
          <p:cNvPicPr>
            <a:picLocks noChangeAspect="1"/>
          </p:cNvPicPr>
          <p:nvPr/>
        </p:nvPicPr>
        <p:blipFill>
          <a:blip r:embed="rId2"/>
          <a:stretch>
            <a:fillRect/>
          </a:stretch>
        </p:blipFill>
        <p:spPr>
          <a:xfrm>
            <a:off x="-39570" y="10276227"/>
            <a:ext cx="24463141" cy="3465613"/>
          </a:xfrm>
          <a:prstGeom prst="rect">
            <a:avLst/>
          </a:prstGeom>
          <a:ln w="12700">
            <a:miter lim="400000"/>
            <a:headEnd/>
            <a:tailEnd/>
          </a:ln>
        </p:spPr>
      </p:pic>
      <p:sp>
        <p:nvSpPr>
          <p:cNvPr id="276" name="2023"/>
          <p:cNvSpPr txBox="1"/>
          <p:nvPr/>
        </p:nvSpPr>
        <p:spPr>
          <a:xfrm>
            <a:off x="6197601" y="3585753"/>
            <a:ext cx="11988800" cy="821690"/>
          </a:xfrm>
          <a:prstGeom prst="rect">
            <a:avLst/>
          </a:prstGeom>
          <a:ln w="12700">
            <a:miter lim="400000"/>
          </a:ln>
        </p:spPr>
        <p:txBody>
          <a:bodyPr wrap="none" lIns="50800" tIns="50800" rIns="50800" bIns="50800" anchor="ctr">
            <a:spAutoFit/>
          </a:bodyPr>
          <a:lstStyle/>
          <a:p>
            <a:pPr algn="ctr" defTabSz="2438400">
              <a:spcBef>
                <a:spcPts val="0"/>
              </a:spcBef>
              <a:defRPr sz="5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a:solidFill>
                  <a:srgbClr val="C00000"/>
                </a:solidFill>
              </a:rPr>
              <a:t>（一）</a:t>
            </a:r>
            <a:r>
              <a:rPr>
                <a:solidFill>
                  <a:srgbClr val="C00000"/>
                </a:solidFill>
              </a:rPr>
              <a:t>激活公共数据要素潜能是大势所趋</a:t>
            </a:r>
            <a:endParaRPr>
              <a:solidFill>
                <a:srgbClr val="C00000"/>
              </a:solidFill>
            </a:endParaRPr>
          </a:p>
        </p:txBody>
      </p:sp>
      <p:pic>
        <p:nvPicPr>
          <p:cNvPr id="277" name="图片 1" descr="C:/Users/Administrator/Desktop/微信图片_20250515110055.png微信图片_20250515110055"/>
          <p:cNvPicPr>
            <a:picLocks noChangeAspect="1"/>
          </p:cNvPicPr>
          <p:nvPr/>
        </p:nvPicPr>
        <p:blipFill>
          <a:blip r:embed="rId3"/>
          <a:srcRect l="4498" r="4498"/>
          <a:stretch>
            <a:fillRect/>
          </a:stretch>
        </p:blipFill>
        <p:spPr>
          <a:xfrm>
            <a:off x="6873638" y="5457700"/>
            <a:ext cx="4854146" cy="2868559"/>
          </a:xfrm>
          <a:prstGeom prst="roundRect">
            <a:avLst/>
          </a:prstGeom>
          <a:ln w="12700">
            <a:miter lim="400000"/>
            <a:headEnd/>
            <a:tailEnd/>
          </a:ln>
        </p:spPr>
      </p:pic>
      <p:sp>
        <p:nvSpPr>
          <p:cNvPr id="278" name="2022年 全省第1名"/>
          <p:cNvSpPr txBox="1"/>
          <p:nvPr/>
        </p:nvSpPr>
        <p:spPr>
          <a:xfrm>
            <a:off x="7223944" y="9450705"/>
            <a:ext cx="4940935" cy="1511935"/>
          </a:xfrm>
          <a:prstGeom prst="rect">
            <a:avLst/>
          </a:prstGeom>
          <a:ln w="12700">
            <a:miter lim="400000"/>
          </a:ln>
        </p:spPr>
        <p:txBody>
          <a:bodyPr wrap="none" lIns="50800" tIns="50800" rIns="50800" bIns="50800" anchor="ctr">
            <a:noAutofit/>
          </a:bodyPr>
          <a:lstStyle>
            <a:lvl1pPr>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lvl="0" algn="ctr" eaLnBrk="1">
              <a:lnSpc>
                <a:spcPct val="100000"/>
              </a:lnSpc>
              <a:spcBef>
                <a:spcPts val="0"/>
              </a:spcBef>
            </a:pPr>
            <a:r>
              <a:rPr sz="3600">
                <a:solidFill>
                  <a:srgbClr val="C00000"/>
                </a:solidFill>
                <a:sym typeface="+mn-ea"/>
              </a:rPr>
              <a:t>要求实现数据流通</a:t>
            </a:r>
            <a:endParaRPr sz="3600">
              <a:solidFill>
                <a:srgbClr val="C00000"/>
              </a:solidFill>
              <a:sym typeface="+mn-ea"/>
            </a:endParaRPr>
          </a:p>
          <a:p>
            <a:pPr lvl="0" algn="ctr" eaLnBrk="1">
              <a:lnSpc>
                <a:spcPct val="100000"/>
              </a:lnSpc>
              <a:spcBef>
                <a:spcPts val="0"/>
              </a:spcBef>
            </a:pPr>
            <a:r>
              <a:rPr sz="3600">
                <a:solidFill>
                  <a:srgbClr val="C00000"/>
                </a:solidFill>
                <a:sym typeface="+mn-ea"/>
              </a:rPr>
              <a:t>全过程动态管理</a:t>
            </a:r>
            <a:endParaRPr sz="3600">
              <a:solidFill>
                <a:srgbClr val="C00000"/>
              </a:solidFill>
              <a:sym typeface="+mn-ea"/>
            </a:endParaRPr>
          </a:p>
        </p:txBody>
      </p:sp>
      <p:sp>
        <p:nvSpPr>
          <p:cNvPr id="280" name="全国工人先锋号"/>
          <p:cNvSpPr txBox="1"/>
          <p:nvPr/>
        </p:nvSpPr>
        <p:spPr>
          <a:xfrm>
            <a:off x="764636" y="9729470"/>
            <a:ext cx="5588000" cy="1097915"/>
          </a:xfrm>
          <a:prstGeom prst="rect">
            <a:avLst/>
          </a:prstGeom>
          <a:ln w="12700">
            <a:miter lim="400000"/>
          </a:ln>
        </p:spPr>
        <p:txBody>
          <a:bodyPr wrap="none" lIns="50800" tIns="50800" rIns="50800" bIns="50800" anchor="ctr">
            <a:spAutoFit/>
          </a:bodyPr>
          <a:lstStyle>
            <a:lvl1pPr>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ctr" eaLnBrk="1">
              <a:spcBef>
                <a:spcPts val="0"/>
              </a:spcBef>
            </a:pPr>
            <a:r>
              <a:rPr sz="3600">
                <a:solidFill>
                  <a:srgbClr val="C00000"/>
                </a:solidFill>
              </a:rPr>
              <a:t>党的十九届四中全会</a:t>
            </a:r>
            <a:endParaRPr sz="3600">
              <a:solidFill>
                <a:srgbClr val="C00000"/>
              </a:solidFill>
            </a:endParaRPr>
          </a:p>
          <a:p>
            <a:pPr algn="ctr" eaLnBrk="1">
              <a:spcBef>
                <a:spcPts val="0"/>
              </a:spcBef>
            </a:pPr>
            <a:r>
              <a:rPr sz="3600">
                <a:solidFill>
                  <a:srgbClr val="C00000"/>
                </a:solidFill>
              </a:rPr>
              <a:t>首次</a:t>
            </a:r>
            <a:r>
              <a:rPr lang="zh-CN" sz="3600">
                <a:solidFill>
                  <a:srgbClr val="C00000"/>
                </a:solidFill>
              </a:rPr>
              <a:t>将</a:t>
            </a:r>
            <a:r>
              <a:rPr sz="3600">
                <a:solidFill>
                  <a:srgbClr val="C00000"/>
                </a:solidFill>
              </a:rPr>
              <a:t>数据作为新生产要素</a:t>
            </a:r>
            <a:endParaRPr sz="3600">
              <a:solidFill>
                <a:srgbClr val="C00000"/>
              </a:solidFill>
            </a:endParaRPr>
          </a:p>
        </p:txBody>
      </p:sp>
      <p:sp>
        <p:nvSpPr>
          <p:cNvPr id="283" name="全国三八红旗集体"/>
          <p:cNvSpPr txBox="1"/>
          <p:nvPr/>
        </p:nvSpPr>
        <p:spPr>
          <a:xfrm>
            <a:off x="13055314" y="9729470"/>
            <a:ext cx="4216400" cy="1097915"/>
          </a:xfrm>
          <a:prstGeom prst="rect">
            <a:avLst/>
          </a:prstGeom>
          <a:ln w="12700">
            <a:miter lim="400000"/>
          </a:ln>
        </p:spPr>
        <p:txBody>
          <a:bodyPr wrap="none" lIns="50800" tIns="50800" rIns="50800" bIns="50800" anchor="ctr">
            <a:spAutoFit/>
          </a:bodyPr>
          <a:lstStyle>
            <a:lvl1pPr>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lvl="0" algn="l">
              <a:spcBef>
                <a:spcPts val="0"/>
              </a:spcBef>
            </a:pPr>
            <a:r>
              <a:rPr sz="3600">
                <a:solidFill>
                  <a:srgbClr val="C00000"/>
                </a:solidFill>
                <a:sym typeface="+mn-ea"/>
              </a:rPr>
              <a:t>首次对公共数据资源</a:t>
            </a:r>
            <a:endParaRPr sz="3600">
              <a:solidFill>
                <a:srgbClr val="C00000"/>
              </a:solidFill>
              <a:sym typeface="+mn-ea"/>
            </a:endParaRPr>
          </a:p>
          <a:p>
            <a:pPr lvl="0" algn="ctr">
              <a:spcBef>
                <a:spcPts val="0"/>
              </a:spcBef>
            </a:pPr>
            <a:r>
              <a:rPr sz="3600">
                <a:solidFill>
                  <a:srgbClr val="C00000"/>
                </a:solidFill>
                <a:sym typeface="+mn-ea"/>
              </a:rPr>
              <a:t>开发利用系统部署 </a:t>
            </a:r>
            <a:endParaRPr sz="3600">
              <a:solidFill>
                <a:srgbClr val="C00000"/>
              </a:solidFill>
              <a:sym typeface="+mn-ea"/>
            </a:endParaRPr>
          </a:p>
        </p:txBody>
      </p:sp>
      <p:pic>
        <p:nvPicPr>
          <p:cNvPr id="285" name="图片 1" descr="C:/Users/Administrator/Desktop/3bec0b7b7c940de065db39beeaacc9f.png3bec0b7b7c940de065db39beeaacc9f"/>
          <p:cNvPicPr>
            <a:picLocks noChangeAspect="1"/>
          </p:cNvPicPr>
          <p:nvPr/>
        </p:nvPicPr>
        <p:blipFill>
          <a:blip r:embed="rId4"/>
          <a:srcRect l="7951" r="7951"/>
          <a:stretch>
            <a:fillRect/>
          </a:stretch>
        </p:blipFill>
        <p:spPr>
          <a:xfrm>
            <a:off x="12623375" y="5434235"/>
            <a:ext cx="4854045" cy="2868499"/>
          </a:xfrm>
          <a:prstGeom prst="roundRect">
            <a:avLst/>
          </a:prstGeom>
          <a:ln w="12700">
            <a:miter lim="400000"/>
            <a:headEnd/>
            <a:tailEnd/>
          </a:ln>
        </p:spPr>
      </p:pic>
      <p:sp>
        <p:nvSpPr>
          <p:cNvPr id="286" name="“我陪群众走流程”…"/>
          <p:cNvSpPr txBox="1"/>
          <p:nvPr/>
        </p:nvSpPr>
        <p:spPr>
          <a:xfrm>
            <a:off x="17827363" y="9646810"/>
            <a:ext cx="6045200" cy="1097915"/>
          </a:xfrm>
          <a:prstGeom prst="rect">
            <a:avLst/>
          </a:prstGeom>
          <a:ln w="12700">
            <a:miter lim="400000"/>
          </a:ln>
        </p:spPr>
        <p:txBody>
          <a:bodyPr wrap="none" lIns="50800" tIns="50800" rIns="50800" bIns="50800" anchor="ctr">
            <a:spAutoFit/>
          </a:bodyPr>
          <a:lstStyle>
            <a:lvl1pPr>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lvl="0" algn="ctr">
              <a:spcBef>
                <a:spcPts val="0"/>
              </a:spcBef>
            </a:pPr>
            <a:r>
              <a:rPr sz="3600">
                <a:solidFill>
                  <a:srgbClr val="C00000"/>
                </a:solidFill>
                <a:sym typeface="+mn-ea"/>
              </a:rPr>
              <a:t>广东首部省级层面</a:t>
            </a:r>
            <a:endParaRPr sz="3600">
              <a:solidFill>
                <a:srgbClr val="C00000"/>
              </a:solidFill>
              <a:sym typeface="+mn-ea"/>
            </a:endParaRPr>
          </a:p>
          <a:p>
            <a:pPr lvl="0" algn="ctr">
              <a:spcBef>
                <a:spcPts val="0"/>
              </a:spcBef>
            </a:pPr>
            <a:r>
              <a:rPr sz="3600">
                <a:solidFill>
                  <a:srgbClr val="C00000"/>
                </a:solidFill>
                <a:sym typeface="+mn-ea"/>
              </a:rPr>
              <a:t>关于公共数据管理的政府规章</a:t>
            </a:r>
            <a:endParaRPr sz="3600">
              <a:solidFill>
                <a:srgbClr val="C00000"/>
              </a:solidFill>
              <a:sym typeface="+mn-ea"/>
            </a:endParaRPr>
          </a:p>
        </p:txBody>
      </p:sp>
      <p:pic>
        <p:nvPicPr>
          <p:cNvPr id="288" name="图片 1" descr="C:/Users/Administrator/Desktop/微信图片_20250515111007.png微信图片_20250515111007"/>
          <p:cNvPicPr>
            <a:picLocks noChangeAspect="1"/>
          </p:cNvPicPr>
          <p:nvPr/>
        </p:nvPicPr>
        <p:blipFill>
          <a:blip r:embed="rId5"/>
          <a:srcRect t="1630" b="1630"/>
          <a:stretch>
            <a:fillRect/>
          </a:stretch>
        </p:blipFill>
        <p:spPr>
          <a:xfrm>
            <a:off x="18340305" y="5434235"/>
            <a:ext cx="4854045" cy="2868499"/>
          </a:xfrm>
          <a:prstGeom prst="roundRect">
            <a:avLst/>
          </a:prstGeom>
          <a:ln w="12700">
            <a:miter lim="400000"/>
            <a:headEnd/>
            <a:tailEnd/>
          </a:ln>
        </p:spPr>
      </p:pic>
      <p:grpSp>
        <p:nvGrpSpPr>
          <p:cNvPr id="5" name="成组"/>
          <p:cNvGrpSpPr/>
          <p:nvPr/>
        </p:nvGrpSpPr>
        <p:grpSpPr>
          <a:xfrm>
            <a:off x="488315" y="347734"/>
            <a:ext cx="14581346" cy="2130282"/>
            <a:chOff x="0" y="0"/>
            <a:chExt cx="14581345" cy="2130281"/>
          </a:xfrm>
        </p:grpSpPr>
        <p:sp>
          <p:nvSpPr>
            <p:cNvPr id="6"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sp>
          <p:nvSpPr>
            <p:cNvPr id="7"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lang="zh-CN" altLang="en-US"/>
                <a:t>一、</a:t>
              </a:r>
              <a:r>
                <a:rPr lang="zh-CN"/>
                <a:t>出台背景</a:t>
              </a:r>
              <a:endParaRPr lang="zh-CN"/>
            </a:p>
          </p:txBody>
        </p:sp>
        <p:pic>
          <p:nvPicPr>
            <p:cNvPr id="8" name="T240520106241-五角星3.png" descr="T240520106241-五角星3.png"/>
            <p:cNvPicPr>
              <a:picLocks noChangeAspect="1"/>
            </p:cNvPicPr>
            <p:nvPr/>
          </p:nvPicPr>
          <p:blipFill>
            <a:blip r:embed="rId6"/>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sp>
        <p:nvSpPr>
          <p:cNvPr id="259" name="星形: 五角 9"/>
          <p:cNvSpPr/>
          <p:nvPr/>
        </p:nvSpPr>
        <p:spPr>
          <a:xfrm>
            <a:off x="3119120" y="8506143"/>
            <a:ext cx="698500" cy="641985"/>
          </a:xfrm>
          <a:prstGeom prst="star5">
            <a:avLst>
              <a:gd name="adj" fmla="val 25303"/>
              <a:gd name="hf" fmla="val 105146"/>
              <a:gd name="vf" fmla="val 110557"/>
            </a:avLst>
          </a:prstGeom>
          <a:solidFill>
            <a:srgbClr val="BF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F0003"/>
              </a:solidFill>
              <a:effectLst/>
              <a:uLnTx/>
              <a:uFillTx/>
              <a:latin typeface="汉仪许静行楷W" panose="00020600040101010101" pitchFamily="18" charset="-122"/>
              <a:ea typeface="汉仪许静行楷W" panose="00020600040101010101" pitchFamily="18" charset="-122"/>
              <a:sym typeface="汉仪旗黑-45S" panose="00020600040101010101" pitchFamily="18" charset="-122"/>
            </a:endParaRPr>
          </a:p>
        </p:txBody>
      </p:sp>
      <p:sp>
        <p:nvSpPr>
          <p:cNvPr id="262" name="星形: 五角 9"/>
          <p:cNvSpPr/>
          <p:nvPr/>
        </p:nvSpPr>
        <p:spPr>
          <a:xfrm>
            <a:off x="8951595" y="8506143"/>
            <a:ext cx="698500" cy="641985"/>
          </a:xfrm>
          <a:prstGeom prst="star5">
            <a:avLst>
              <a:gd name="adj" fmla="val 25303"/>
              <a:gd name="hf" fmla="val 105146"/>
              <a:gd name="vf" fmla="val 110557"/>
            </a:avLst>
          </a:prstGeom>
          <a:solidFill>
            <a:srgbClr val="BF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F0003"/>
              </a:solidFill>
              <a:effectLst/>
              <a:uLnTx/>
              <a:uFillTx/>
              <a:latin typeface="汉仪许静行楷W" panose="00020600040101010101" pitchFamily="18" charset="-122"/>
              <a:ea typeface="汉仪许静行楷W" panose="00020600040101010101" pitchFamily="18" charset="-122"/>
              <a:sym typeface="汉仪旗黑-45S" panose="00020600040101010101" pitchFamily="18" charset="-122"/>
            </a:endParaRPr>
          </a:p>
        </p:txBody>
      </p:sp>
      <p:sp>
        <p:nvSpPr>
          <p:cNvPr id="263" name="星形: 五角 9"/>
          <p:cNvSpPr/>
          <p:nvPr/>
        </p:nvSpPr>
        <p:spPr>
          <a:xfrm>
            <a:off x="14784070" y="8506143"/>
            <a:ext cx="698500" cy="641985"/>
          </a:xfrm>
          <a:prstGeom prst="star5">
            <a:avLst>
              <a:gd name="adj" fmla="val 25303"/>
              <a:gd name="hf" fmla="val 105146"/>
              <a:gd name="vf" fmla="val 110557"/>
            </a:avLst>
          </a:prstGeom>
          <a:solidFill>
            <a:srgbClr val="BF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F0003"/>
              </a:solidFill>
              <a:effectLst/>
              <a:uLnTx/>
              <a:uFillTx/>
              <a:latin typeface="汉仪许静行楷W" panose="00020600040101010101" pitchFamily="18" charset="-122"/>
              <a:ea typeface="汉仪许静行楷W" panose="00020600040101010101" pitchFamily="18" charset="-122"/>
              <a:sym typeface="汉仪旗黑-45S" panose="00020600040101010101" pitchFamily="18" charset="-122"/>
            </a:endParaRPr>
          </a:p>
        </p:txBody>
      </p:sp>
      <p:sp>
        <p:nvSpPr>
          <p:cNvPr id="264" name="星形: 五角 9"/>
          <p:cNvSpPr/>
          <p:nvPr/>
        </p:nvSpPr>
        <p:spPr>
          <a:xfrm>
            <a:off x="20616545" y="8506143"/>
            <a:ext cx="698500" cy="641985"/>
          </a:xfrm>
          <a:prstGeom prst="star5">
            <a:avLst>
              <a:gd name="adj" fmla="val 25303"/>
              <a:gd name="hf" fmla="val 105146"/>
              <a:gd name="vf" fmla="val 110557"/>
            </a:avLst>
          </a:prstGeom>
          <a:solidFill>
            <a:srgbClr val="BF000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p>
            <a:pPr marL="0" marR="0" lvl="0" indent="0" algn="ctr" defTabSz="914400" rtl="0" eaLnBrk="1" fontAlgn="auto" latinLnBrk="0" hangingPunct="1">
              <a:lnSpc>
                <a:spcPct val="100000"/>
              </a:lnSpc>
              <a:spcBef>
                <a:spcPts val="0"/>
              </a:spcBef>
              <a:spcAft>
                <a:spcPts val="0"/>
              </a:spcAft>
              <a:buClrTx/>
              <a:buSzTx/>
              <a:buFontTx/>
              <a:buNone/>
              <a:defRPr/>
            </a:pPr>
            <a:endParaRPr kumimoji="0" lang="zh-CN" altLang="en-US" sz="1800" b="0" i="0" u="none" strike="noStrike" kern="1200" cap="none" spc="0" normalizeH="0" baseline="0" noProof="0">
              <a:ln>
                <a:noFill/>
              </a:ln>
              <a:solidFill>
                <a:srgbClr val="BF0003"/>
              </a:solidFill>
              <a:effectLst/>
              <a:uLnTx/>
              <a:uFillTx/>
              <a:latin typeface="汉仪许静行楷W" panose="00020600040101010101" pitchFamily="18" charset="-122"/>
              <a:ea typeface="汉仪许静行楷W" panose="00020600040101010101" pitchFamily="18" charset="-122"/>
              <a:sym typeface="汉仪旗黑-45S" panose="00020600040101010101" pitchFamily="18" charset="-122"/>
            </a:endParaRPr>
          </a:p>
        </p:txBody>
      </p:sp>
      <p:cxnSp>
        <p:nvCxnSpPr>
          <p:cNvPr id="266" name="直接连接符 265"/>
          <p:cNvCxnSpPr/>
          <p:nvPr/>
        </p:nvCxnSpPr>
        <p:spPr>
          <a:xfrm>
            <a:off x="1228725" y="8916670"/>
            <a:ext cx="21953220" cy="0"/>
          </a:xfrm>
          <a:prstGeom prst="line">
            <a:avLst/>
          </a:prstGeom>
          <a:noFill/>
          <a:ln w="25400" cap="flat">
            <a:solidFill>
              <a:srgbClr val="C00000"/>
            </a:solidFill>
            <a:prstDash val="dash"/>
            <a:miter lim="400000"/>
          </a:ln>
        </p:spPr>
        <p:style>
          <a:lnRef idx="0">
            <a:srgbClr val="FFFFFF"/>
          </a:lnRef>
          <a:fillRef idx="0">
            <a:srgbClr val="FFFFFF"/>
          </a:fillRef>
          <a:effectRef idx="0">
            <a:srgbClr val="FFFFFF"/>
          </a:effectRef>
          <a:fontRef idx="none"/>
        </p:style>
      </p:cxnSp>
      <p:pic>
        <p:nvPicPr>
          <p:cNvPr id="282" name="图片 1" descr="C:/Users/Administrator/Desktop/R-C.jpgR-C"/>
          <p:cNvPicPr>
            <a:picLocks noChangeAspect="1"/>
          </p:cNvPicPr>
          <p:nvPr/>
        </p:nvPicPr>
        <p:blipFill>
          <a:blip r:embed="rId7"/>
          <a:srcRect l="3254" r="3254"/>
          <a:stretch>
            <a:fillRect/>
          </a:stretch>
        </p:blipFill>
        <p:spPr>
          <a:xfrm>
            <a:off x="1377315" y="5434330"/>
            <a:ext cx="4853940" cy="2868295"/>
          </a:xfrm>
          <a:prstGeom prst="roundRect">
            <a:avLst/>
          </a:prstGeom>
          <a:ln w="12700">
            <a:miter lim="400000"/>
            <a:headEnd/>
            <a:tailEnd/>
          </a:ln>
        </p:spPr>
      </p:pic>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9" name="已粘贴的影片.png" descr="已粘贴的影片.png"/>
          <p:cNvPicPr>
            <a:picLocks noChangeAspect="1"/>
          </p:cNvPicPr>
          <p:nvPr/>
        </p:nvPicPr>
        <p:blipFill>
          <a:blip r:embed="rId1">
            <a:alphaModFix amt="57000"/>
          </a:blip>
          <a:srcRect r="1341" b="16782"/>
          <a:stretch>
            <a:fillRect/>
          </a:stretch>
        </p:blipFill>
        <p:spPr>
          <a:xfrm>
            <a:off x="-397" y="1786"/>
            <a:ext cx="24384987" cy="13712357"/>
          </a:xfrm>
          <a:prstGeom prst="rect">
            <a:avLst/>
          </a:prstGeom>
          <a:ln w="12700">
            <a:miter lim="400000"/>
            <a:headEnd/>
            <a:tailEnd/>
          </a:ln>
        </p:spPr>
      </p:pic>
      <p:sp>
        <p:nvSpPr>
          <p:cNvPr id="2" name="矩形 1"/>
          <p:cNvSpPr/>
          <p:nvPr/>
        </p:nvSpPr>
        <p:spPr>
          <a:xfrm rot="10800000">
            <a:off x="0" y="89535"/>
            <a:ext cx="24384000" cy="13706475"/>
          </a:xfrm>
          <a:prstGeom prst="rect">
            <a:avLst/>
          </a:prstGeom>
          <a:gradFill>
            <a:gsLst>
              <a:gs pos="0">
                <a:sysClr val="window" lastClr="FFFFFF">
                  <a:alpha val="0"/>
                </a:sysClr>
              </a:gs>
              <a:gs pos="85000">
                <a:srgbClr val="ED7D31">
                  <a:lumMod val="20000"/>
                  <a:lumOff val="80000"/>
                  <a:alpha val="100000"/>
                </a:srgbClr>
              </a:gs>
            </a:gsLst>
            <a:lin ang="16200000"/>
          </a:gradFill>
          <a:ln w="12700" cap="flat" cmpd="sng" algn="ctr">
            <a:noFill/>
            <a:prstDash val="solid"/>
            <a:miter lim="800000"/>
          </a:ln>
          <a:effectLst/>
        </p:spPr>
        <p:txBody>
          <a:bodyPr rtlCol="0" anchor="ctr"/>
          <a:p>
            <a:pPr algn="ctr"/>
            <a:endParaRPr lang="zh-CN" altLang="en-US" sz="3840">
              <a:solidFill>
                <a:sysClr val="window" lastClr="FFFFFF"/>
              </a:solidFill>
              <a:latin typeface="汉仪旗黑-45S" charset="0"/>
              <a:ea typeface="汉仪旗黑-45S" charset="0"/>
            </a:endParaRPr>
          </a:p>
        </p:txBody>
      </p:sp>
      <p:pic>
        <p:nvPicPr>
          <p:cNvPr id="489" name="b379b35fdda77c7e09b8763a03a5a5f034ee0a6c30c374-ycoXyB_fw1200webp.png" descr="b379b35fdda77c7e09b8763a03a5a5f034ee0a6c30c374-ycoXyB_fw1200webp.png"/>
          <p:cNvPicPr>
            <a:picLocks noChangeAspect="1"/>
          </p:cNvPicPr>
          <p:nvPr/>
        </p:nvPicPr>
        <p:blipFill>
          <a:blip r:embed="rId2"/>
          <a:stretch>
            <a:fillRect/>
          </a:stretch>
        </p:blipFill>
        <p:spPr>
          <a:xfrm>
            <a:off x="-39570" y="10419737"/>
            <a:ext cx="24463141" cy="3465613"/>
          </a:xfrm>
          <a:prstGeom prst="rect">
            <a:avLst/>
          </a:prstGeom>
          <a:ln w="12700">
            <a:miter lim="400000"/>
            <a:headEnd/>
            <a:tailEnd/>
          </a:ln>
        </p:spPr>
      </p:pic>
      <p:sp>
        <p:nvSpPr>
          <p:cNvPr id="481" name="圆角矩形"/>
          <p:cNvSpPr/>
          <p:nvPr/>
        </p:nvSpPr>
        <p:spPr>
          <a:xfrm>
            <a:off x="1252696" y="3425313"/>
            <a:ext cx="21878609" cy="3749530"/>
          </a:xfrm>
          <a:prstGeom prst="roundRect">
            <a:avLst>
              <a:gd name="adj" fmla="val 9307"/>
            </a:avLst>
          </a:prstGeom>
          <a:gradFill>
            <a:gsLst>
              <a:gs pos="0">
                <a:schemeClr val="accent5">
                  <a:lumMod val="20000"/>
                  <a:lumOff val="80000"/>
                </a:schemeClr>
              </a:gs>
              <a:gs pos="100000">
                <a:srgbClr val="FFFFFF"/>
              </a:gs>
            </a:gsLst>
            <a:lin ang="13500000"/>
          </a:gradFill>
          <a:ln w="12700">
            <a:miter lim="400000"/>
          </a:ln>
          <a:effectLst>
            <a:outerShdw blurRad="381000" dist="381000" dir="5400000" rotWithShape="0">
              <a:srgbClr val="2D57E3">
                <a:alpha val="11267"/>
              </a:srgbClr>
            </a:outerShdw>
          </a:effectLst>
        </p:spPr>
        <p:txBody>
          <a:bodyPr lIns="50800" tIns="50800" rIns="50800" bIns="50800" anchor="ctr"/>
          <a:lstStyle/>
          <a:p>
            <a:pPr defTabSz="914400">
              <a:lnSpc>
                <a:spcPct val="100000"/>
              </a:lnSpc>
              <a:spcBef>
                <a:spcPts val="0"/>
              </a:spcBef>
              <a:defRPr sz="400">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483"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nvSpPr>
        <p:spPr>
          <a:xfrm>
            <a:off x="1822449" y="4121307"/>
            <a:ext cx="14317565" cy="2470150"/>
          </a:xfrm>
          <a:prstGeom prst="rect">
            <a:avLst/>
          </a:prstGeom>
          <a:ln w="12700">
            <a:miter lim="400000"/>
          </a:ln>
        </p:spPr>
        <p:txBody>
          <a:bodyPr lIns="50800" tIns="50800" rIns="50800" bIns="50800">
            <a:spAutoFit/>
          </a:bodyPr>
          <a:lstStyle>
            <a:lvl1pPr>
              <a:lnSpc>
                <a:spcPct val="110000"/>
              </a:lnSpc>
              <a:spcBef>
                <a:spcPts val="0"/>
              </a:spcBef>
              <a:defRPr sz="2600">
                <a:solidFill>
                  <a:srgbClr val="797979"/>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marL="457200" indent="-457200" algn="just">
              <a:buFont typeface="Arial" panose="020B0604020202020204" pitchFamily="34" charset="0"/>
              <a:buChar char="•"/>
            </a:pPr>
            <a:r>
              <a:rPr sz="3600"/>
              <a:t>归集市级部门和各县（市、区）</a:t>
            </a:r>
            <a:r>
              <a:rPr sz="5200" b="1">
                <a:solidFill>
                  <a:srgbClr val="C00000"/>
                </a:solidFill>
              </a:rPr>
              <a:t>6.</a:t>
            </a:r>
            <a:r>
              <a:rPr lang="en-US" sz="5200" b="1">
                <a:solidFill>
                  <a:srgbClr val="C00000"/>
                </a:solidFill>
              </a:rPr>
              <a:t>69</a:t>
            </a:r>
            <a:r>
              <a:rPr sz="3600"/>
              <a:t>亿条数据</a:t>
            </a:r>
            <a:endParaRPr sz="3600"/>
          </a:p>
          <a:p>
            <a:pPr algn="just">
              <a:buFont typeface="Arial" panose="020B0604020202020204" pitchFamily="34" charset="0"/>
            </a:pPr>
            <a:endParaRPr sz="3600"/>
          </a:p>
          <a:p>
            <a:pPr marL="457200" indent="-457200" algn="just">
              <a:buFont typeface="Arial" panose="020B0604020202020204" pitchFamily="34" charset="0"/>
              <a:buChar char="•"/>
            </a:pPr>
            <a:r>
              <a:rPr sz="3600"/>
              <a:t>通过数据治理提升数据质量，形成</a:t>
            </a:r>
            <a:r>
              <a:rPr sz="5200" b="1">
                <a:solidFill>
                  <a:srgbClr val="C00000"/>
                </a:solidFill>
              </a:rPr>
              <a:t>12428</a:t>
            </a:r>
            <a:r>
              <a:rPr sz="3600"/>
              <a:t>个优质数据资源目录</a:t>
            </a:r>
            <a:r>
              <a:t>  </a:t>
            </a:r>
          </a:p>
        </p:txBody>
      </p:sp>
      <p:sp>
        <p:nvSpPr>
          <p:cNvPr id="484" name="圆角矩形"/>
          <p:cNvSpPr/>
          <p:nvPr/>
        </p:nvSpPr>
        <p:spPr>
          <a:xfrm>
            <a:off x="1252696" y="7464864"/>
            <a:ext cx="21878609" cy="4612312"/>
          </a:xfrm>
          <a:prstGeom prst="roundRect">
            <a:avLst>
              <a:gd name="adj" fmla="val 7566"/>
            </a:avLst>
          </a:prstGeom>
          <a:gradFill>
            <a:gsLst>
              <a:gs pos="0">
                <a:srgbClr val="FF7E79"/>
              </a:gs>
              <a:gs pos="56950">
                <a:srgbClr val="B22E2A"/>
              </a:gs>
            </a:gsLst>
            <a:lin ang="13500000"/>
          </a:gradFill>
          <a:ln w="12700">
            <a:miter lim="400000"/>
          </a:ln>
          <a:effectLst>
            <a:outerShdw blurRad="381000" dist="381000" dir="5400000" rotWithShape="0">
              <a:srgbClr val="B22E2A">
                <a:alpha val="40000"/>
              </a:srgbClr>
            </a:outerShdw>
          </a:effectLst>
        </p:spPr>
        <p:txBody>
          <a:bodyPr lIns="50800" tIns="50800" rIns="50800" bIns="50800" anchor="ctr">
            <a:noAutofit/>
          </a:bodyPr>
          <a:lstStyle/>
          <a:p>
            <a:pPr lvl="0"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sym typeface="+mn-ea"/>
            </a:endParaRPr>
          </a:p>
        </p:txBody>
      </p:sp>
      <p:pic>
        <p:nvPicPr>
          <p:cNvPr id="487" name="已粘贴的影片.png" descr="C:/Users/Administrator/Desktop/一网共享.png一网共享"/>
          <p:cNvPicPr>
            <a:picLocks noChangeAspect="1"/>
          </p:cNvPicPr>
          <p:nvPr/>
        </p:nvPicPr>
        <p:blipFill>
          <a:blip r:embed="rId3"/>
          <a:srcRect t="496" b="496"/>
          <a:stretch>
            <a:fillRect/>
          </a:stretch>
        </p:blipFill>
        <p:spPr>
          <a:xfrm>
            <a:off x="16224885" y="3185160"/>
            <a:ext cx="6846570" cy="3989070"/>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0" y="21600"/>
                </a:lnTo>
                <a:lnTo>
                  <a:pt x="20085" y="21600"/>
                </a:lnTo>
                <a:cubicBezTo>
                  <a:pt x="20921" y="21600"/>
                  <a:pt x="21600" y="20701"/>
                  <a:pt x="21600" y="19590"/>
                </a:cubicBezTo>
                <a:lnTo>
                  <a:pt x="21600" y="2012"/>
                </a:lnTo>
                <a:cubicBezTo>
                  <a:pt x="21600" y="902"/>
                  <a:pt x="20921" y="0"/>
                  <a:pt x="20085" y="0"/>
                </a:cubicBezTo>
                <a:lnTo>
                  <a:pt x="0" y="0"/>
                </a:lnTo>
                <a:close/>
              </a:path>
            </a:pathLst>
          </a:custGeom>
          <a:ln w="12700">
            <a:miter lim="400000"/>
            <a:headEnd/>
            <a:tailEnd/>
          </a:ln>
        </p:spPr>
      </p:pic>
      <p:pic>
        <p:nvPicPr>
          <p:cNvPr id="488" name="已粘贴的影片.png" descr="C:/Users/Administrator/Desktop/图片1.png图片1"/>
          <p:cNvPicPr>
            <a:picLocks noChangeAspect="1"/>
          </p:cNvPicPr>
          <p:nvPr/>
        </p:nvPicPr>
        <p:blipFill>
          <a:blip r:embed="rId4"/>
          <a:srcRect l="799" r="799"/>
          <a:stretch>
            <a:fillRect/>
          </a:stretch>
        </p:blipFill>
        <p:spPr>
          <a:xfrm>
            <a:off x="1252537" y="7465036"/>
            <a:ext cx="8320089" cy="4612085"/>
          </a:xfrm>
          <a:custGeom>
            <a:avLst/>
            <a:gdLst/>
            <a:ahLst/>
            <a:cxnLst>
              <a:cxn ang="0">
                <a:pos x="wd2" y="hd2"/>
              </a:cxn>
              <a:cxn ang="5400000">
                <a:pos x="wd2" y="hd2"/>
              </a:cxn>
              <a:cxn ang="10800000">
                <a:pos x="wd2" y="hd2"/>
              </a:cxn>
              <a:cxn ang="16200000">
                <a:pos x="wd2" y="hd2"/>
              </a:cxn>
            </a:cxnLst>
            <a:rect l="0" t="0" r="r" b="b"/>
            <a:pathLst>
              <a:path w="21600" h="21600" extrusionOk="0">
                <a:moveTo>
                  <a:pt x="907" y="0"/>
                </a:moveTo>
                <a:cubicBezTo>
                  <a:pt x="406" y="0"/>
                  <a:pt x="0" y="731"/>
                  <a:pt x="0" y="1634"/>
                </a:cubicBezTo>
                <a:lnTo>
                  <a:pt x="0" y="19966"/>
                </a:lnTo>
                <a:cubicBezTo>
                  <a:pt x="0" y="20869"/>
                  <a:pt x="406" y="21600"/>
                  <a:pt x="907" y="21600"/>
                </a:cubicBezTo>
                <a:lnTo>
                  <a:pt x="21600" y="21600"/>
                </a:lnTo>
                <a:lnTo>
                  <a:pt x="21600" y="0"/>
                </a:lnTo>
                <a:lnTo>
                  <a:pt x="907" y="0"/>
                </a:lnTo>
                <a:close/>
              </a:path>
            </a:pathLst>
          </a:custGeom>
          <a:ln w="12700">
            <a:miter lim="400000"/>
            <a:headEnd/>
            <a:tailEnd/>
          </a:ln>
        </p:spPr>
      </p:pic>
      <p:grpSp>
        <p:nvGrpSpPr>
          <p:cNvPr id="494" name="成组"/>
          <p:cNvGrpSpPr/>
          <p:nvPr/>
        </p:nvGrpSpPr>
        <p:grpSpPr>
          <a:xfrm>
            <a:off x="488315" y="347734"/>
            <a:ext cx="14581346" cy="2130282"/>
            <a:chOff x="0" y="0"/>
            <a:chExt cx="14581345" cy="2130281"/>
          </a:xfrm>
        </p:grpSpPr>
        <p:sp>
          <p:nvSpPr>
            <p:cNvPr id="491"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492"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t>一、</a:t>
              </a:r>
              <a:r>
                <a:rPr lang="zh-CN"/>
                <a:t>出台背景</a:t>
              </a:r>
              <a:endParaRPr lang="zh-CN"/>
            </a:p>
          </p:txBody>
        </p:sp>
        <p:pic>
          <p:nvPicPr>
            <p:cNvPr id="493" name="T240520106241-五角星3.png" descr="T240520106241-五角星3.png"/>
            <p:cNvPicPr>
              <a:picLocks noChangeAspect="1"/>
            </p:cNvPicPr>
            <p:nvPr/>
          </p:nvPicPr>
          <p:blipFill>
            <a:blip r:embed="rId5"/>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sp>
        <p:nvSpPr>
          <p:cNvPr id="286" name="政务服务、政务协同相关应用-汕尾市政务服务一网通办项目"/>
          <p:cNvSpPr txBox="1"/>
          <p:nvPr/>
        </p:nvSpPr>
        <p:spPr>
          <a:xfrm>
            <a:off x="4201795" y="2397760"/>
            <a:ext cx="15727680" cy="821690"/>
          </a:xfrm>
          <a:prstGeom prst="rect">
            <a:avLst/>
          </a:prstGeom>
          <a:ln w="12700">
            <a:miter lim="400000"/>
          </a:ln>
        </p:spPr>
        <p:txBody>
          <a:bodyPr wrap="square" lIns="50800" tIns="50800" rIns="50800" bIns="50800">
            <a:spAutoFit/>
          </a:bodyPr>
          <a:p>
            <a:pPr algn="ctr">
              <a:defRPr sz="36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sz="5200"/>
              <a:t>（二）夯实公共数据资源基础是发展根基</a:t>
            </a:r>
            <a:endParaRPr sz="5200"/>
          </a:p>
        </p:txBody>
      </p:sp>
      <p:sp>
        <p:nvSpPr>
          <p:cNvPr id="3"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nvSpPr>
        <p:spPr>
          <a:xfrm>
            <a:off x="9958705" y="8442960"/>
            <a:ext cx="13114655" cy="2470150"/>
          </a:xfrm>
          <a:prstGeom prst="rect">
            <a:avLst/>
          </a:prstGeom>
          <a:ln w="12700">
            <a:miter lim="400000"/>
          </a:ln>
        </p:spPr>
        <p:txBody>
          <a:bodyPr wrap="square" lIns="50800" tIns="50800" rIns="50800" bIns="50800">
            <a:spAutoFit/>
          </a:bodyPr>
          <a:lstStyle>
            <a:lvl1pPr>
              <a:lnSpc>
                <a:spcPct val="110000"/>
              </a:lnSpc>
              <a:spcBef>
                <a:spcPts val="0"/>
              </a:spcBef>
              <a:defRPr sz="2600">
                <a:solidFill>
                  <a:srgbClr val="797979"/>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marL="457200" indent="-457200" algn="just">
              <a:buFont typeface="Arial" panose="020B0604020202020204" pitchFamily="34" charset="0"/>
              <a:buChar char="•"/>
            </a:pPr>
            <a:r>
              <a:rPr sz="3600">
                <a:solidFill>
                  <a:schemeClr val="bg1"/>
                </a:solidFill>
              </a:rPr>
              <a:t>累计跨部门调用接口</a:t>
            </a:r>
            <a:r>
              <a:rPr sz="5200" b="1">
                <a:ln w="3175">
                  <a:solidFill>
                    <a:schemeClr val="bg1"/>
                  </a:solidFill>
                </a:ln>
                <a:solidFill>
                  <a:srgbClr val="C00000"/>
                </a:solidFill>
              </a:rPr>
              <a:t>8.8</a:t>
            </a:r>
            <a:r>
              <a:rPr lang="en-US" sz="5200" b="1">
                <a:ln w="3175">
                  <a:solidFill>
                    <a:schemeClr val="bg1"/>
                  </a:solidFill>
                </a:ln>
                <a:solidFill>
                  <a:srgbClr val="C00000"/>
                </a:solidFill>
              </a:rPr>
              <a:t>4</a:t>
            </a:r>
            <a:r>
              <a:rPr sz="3600">
                <a:solidFill>
                  <a:schemeClr val="bg1"/>
                </a:solidFill>
              </a:rPr>
              <a:t>亿次</a:t>
            </a:r>
            <a:r>
              <a:rPr lang="zh-CN" sz="3600">
                <a:solidFill>
                  <a:schemeClr val="bg1"/>
                </a:solidFill>
              </a:rPr>
              <a:t>，</a:t>
            </a:r>
            <a:r>
              <a:rPr sz="3600">
                <a:solidFill>
                  <a:schemeClr val="bg1"/>
                </a:solidFill>
              </a:rPr>
              <a:t>共享批量数据</a:t>
            </a:r>
            <a:r>
              <a:rPr lang="en-US" sz="5200" b="1">
                <a:ln>
                  <a:solidFill>
                    <a:schemeClr val="bg1"/>
                  </a:solidFill>
                </a:ln>
                <a:solidFill>
                  <a:srgbClr val="C00000"/>
                </a:solidFill>
              </a:rPr>
              <a:t>30.03</a:t>
            </a:r>
            <a:r>
              <a:rPr sz="3600">
                <a:solidFill>
                  <a:schemeClr val="bg1"/>
                </a:solidFill>
              </a:rPr>
              <a:t>亿条</a:t>
            </a:r>
            <a:endParaRPr sz="3600">
              <a:solidFill>
                <a:schemeClr val="bg1"/>
              </a:solidFill>
            </a:endParaRPr>
          </a:p>
          <a:p>
            <a:pPr marL="457200" indent="-457200" algn="just">
              <a:buFont typeface="Arial" panose="020B0604020202020204" pitchFamily="34" charset="0"/>
              <a:buChar char="•"/>
            </a:pPr>
            <a:endParaRPr sz="3600">
              <a:solidFill>
                <a:schemeClr val="bg1"/>
              </a:solidFill>
            </a:endParaRPr>
          </a:p>
          <a:p>
            <a:pPr marL="457200" indent="-457200" algn="just">
              <a:buFont typeface="Arial" panose="020B0604020202020204" pitchFamily="34" charset="0"/>
              <a:buChar char="•"/>
            </a:pPr>
            <a:r>
              <a:rPr lang="zh-CN" sz="3600">
                <a:solidFill>
                  <a:schemeClr val="bg1"/>
                </a:solidFill>
              </a:rPr>
              <a:t>支撑全市</a:t>
            </a:r>
            <a:r>
              <a:rPr sz="5200" b="1">
                <a:ln w="3175">
                  <a:solidFill>
                    <a:schemeClr val="bg1"/>
                  </a:solidFill>
                </a:ln>
                <a:solidFill>
                  <a:srgbClr val="C00000"/>
                </a:solidFill>
              </a:rPr>
              <a:t>218</a:t>
            </a:r>
            <a:r>
              <a:rPr lang="zh-CN" sz="3600">
                <a:solidFill>
                  <a:schemeClr val="bg1"/>
                </a:solidFill>
              </a:rPr>
              <a:t>个业务系统高效运行</a:t>
            </a:r>
            <a:r>
              <a:rPr sz="3600">
                <a:solidFill>
                  <a:schemeClr val="bg1"/>
                </a:solidFill>
              </a:rPr>
              <a:t> </a:t>
            </a:r>
            <a:r>
              <a:t> </a:t>
            </a: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EFF9FF"/>
        </a:solidFill>
        <a:effectLst/>
      </p:bgPr>
    </p:bg>
    <p:spTree>
      <p:nvGrpSpPr>
        <p:cNvPr id="1" name=""/>
        <p:cNvGrpSpPr/>
        <p:nvPr/>
      </p:nvGrpSpPr>
      <p:grpSpPr>
        <a:xfrm>
          <a:off x="0" y="0"/>
          <a:ext cx="0" cy="0"/>
          <a:chOff x="0" y="0"/>
          <a:chExt cx="0" cy="0"/>
        </a:xfrm>
      </p:grpSpPr>
      <p:pic>
        <p:nvPicPr>
          <p:cNvPr id="873" name="图像" descr="图像"/>
          <p:cNvPicPr>
            <a:picLocks noChangeAspect="1"/>
          </p:cNvPicPr>
          <p:nvPr/>
        </p:nvPicPr>
        <p:blipFill>
          <a:blip r:embed="rId1"/>
          <a:stretch>
            <a:fillRect/>
          </a:stretch>
        </p:blipFill>
        <p:spPr>
          <a:xfrm>
            <a:off x="-3" y="4463"/>
            <a:ext cx="24384005" cy="6807201"/>
          </a:xfrm>
          <a:prstGeom prst="rect">
            <a:avLst/>
          </a:prstGeom>
          <a:ln w="12700">
            <a:miter lim="400000"/>
            <a:headEnd/>
            <a:tailEnd/>
          </a:ln>
        </p:spPr>
      </p:pic>
      <p:pic>
        <p:nvPicPr>
          <p:cNvPr id="874" name="已粘贴的图像.tiff" descr="已粘贴的图像.tiff"/>
          <p:cNvPicPr>
            <a:picLocks noChangeAspect="1"/>
          </p:cNvPicPr>
          <p:nvPr/>
        </p:nvPicPr>
        <p:blipFill>
          <a:blip r:embed="rId1">
            <a:alphaModFix amt="49611"/>
          </a:blip>
          <a:stretch>
            <a:fillRect/>
          </a:stretch>
        </p:blipFill>
        <p:spPr>
          <a:xfrm>
            <a:off x="0" y="4464"/>
            <a:ext cx="24384002" cy="6807203"/>
          </a:xfrm>
          <a:prstGeom prst="rect">
            <a:avLst/>
          </a:prstGeom>
          <a:ln w="12700">
            <a:miter lim="400000"/>
            <a:headEnd/>
            <a:tailEnd/>
          </a:ln>
        </p:spPr>
      </p:pic>
      <p:sp>
        <p:nvSpPr>
          <p:cNvPr id="20" name="矩形 19"/>
          <p:cNvSpPr/>
          <p:nvPr/>
        </p:nvSpPr>
        <p:spPr>
          <a:xfrm rot="10800000">
            <a:off x="0" y="6795770"/>
            <a:ext cx="24384000" cy="7000240"/>
          </a:xfrm>
          <a:prstGeom prst="rect">
            <a:avLst/>
          </a:prstGeom>
          <a:gradFill>
            <a:gsLst>
              <a:gs pos="0">
                <a:sysClr val="window" lastClr="FFFFFF">
                  <a:alpha val="0"/>
                </a:sysClr>
              </a:gs>
              <a:gs pos="100000">
                <a:srgbClr val="ED7D31">
                  <a:lumMod val="20000"/>
                  <a:lumOff val="80000"/>
                  <a:alpha val="100000"/>
                </a:srgbClr>
              </a:gs>
            </a:gsLst>
            <a:lin ang="16200000"/>
          </a:gradFill>
          <a:ln w="12700" cap="flat" cmpd="sng" algn="ctr">
            <a:noFill/>
            <a:prstDash val="solid"/>
            <a:miter lim="800000"/>
          </a:ln>
          <a:effectLst/>
        </p:spPr>
        <p:txBody>
          <a:bodyPr rtlCol="0" anchor="ctr"/>
          <a:p>
            <a:pPr algn="ctr"/>
            <a:endParaRPr lang="zh-CN" altLang="en-US" sz="3840">
              <a:solidFill>
                <a:sysClr val="window" lastClr="FFFFFF"/>
              </a:solidFill>
              <a:latin typeface="汉仪旗黑-45S" charset="0"/>
              <a:ea typeface="汉仪旗黑-45S" charset="0"/>
            </a:endParaRPr>
          </a:p>
        </p:txBody>
      </p:sp>
      <p:pic>
        <p:nvPicPr>
          <p:cNvPr id="889" name="b379b35fdda77c7e09b8763a03a5a5f034ee0a6c30c374-ycoXyB_fw1200webp.png" descr="b379b35fdda77c7e09b8763a03a5a5f034ee0a6c30c374-ycoXyB_fw1200webp.png"/>
          <p:cNvPicPr>
            <a:picLocks noChangeAspect="1"/>
          </p:cNvPicPr>
          <p:nvPr/>
        </p:nvPicPr>
        <p:blipFill>
          <a:blip r:embed="rId2"/>
          <a:stretch>
            <a:fillRect/>
          </a:stretch>
        </p:blipFill>
        <p:spPr>
          <a:xfrm>
            <a:off x="-39570" y="10276227"/>
            <a:ext cx="24463141" cy="3465613"/>
          </a:xfrm>
          <a:prstGeom prst="rect">
            <a:avLst/>
          </a:prstGeom>
          <a:ln w="12700">
            <a:miter lim="400000"/>
            <a:headEnd/>
            <a:tailEnd/>
          </a:ln>
        </p:spPr>
      </p:pic>
      <p:grpSp>
        <p:nvGrpSpPr>
          <p:cNvPr id="2" name="成组"/>
          <p:cNvGrpSpPr/>
          <p:nvPr/>
        </p:nvGrpSpPr>
        <p:grpSpPr>
          <a:xfrm>
            <a:off x="488315" y="347734"/>
            <a:ext cx="14581346" cy="2130282"/>
            <a:chOff x="0" y="0"/>
            <a:chExt cx="14581345" cy="2130281"/>
          </a:xfrm>
        </p:grpSpPr>
        <p:sp>
          <p:nvSpPr>
            <p:cNvPr id="3"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4"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lang="zh-CN">
                  <a:sym typeface="+mn-ea"/>
                </a:rPr>
                <a:t>一、出台背景</a:t>
              </a:r>
              <a:r>
                <a:rPr lang="en-US" altLang="zh-CN">
                  <a:sym typeface="+mn-ea"/>
                </a:rPr>
                <a:t> </a:t>
              </a:r>
              <a:endParaRPr lang="en-US" altLang="zh-CN">
                <a:sym typeface="+mn-ea"/>
              </a:endParaRPr>
            </a:p>
            <a:p>
              <a:endParaRPr lang="en-US" altLang="zh-CN">
                <a:sym typeface="+mn-ea"/>
              </a:endParaRPr>
            </a:p>
          </p:txBody>
        </p:sp>
        <p:pic>
          <p:nvPicPr>
            <p:cNvPr id="5" name="T240520106241-五角星3.png" descr="T240520106241-五角星3.png"/>
            <p:cNvPicPr>
              <a:picLocks noChangeAspect="1"/>
            </p:cNvPicPr>
            <p:nvPr/>
          </p:nvPicPr>
          <p:blipFill>
            <a:blip r:embed="rId3"/>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sp>
        <p:nvSpPr>
          <p:cNvPr id="6" name="政务服务、政务协同相关应用-汕尾市政务服务一网通办项目"/>
          <p:cNvSpPr txBox="1"/>
          <p:nvPr/>
        </p:nvSpPr>
        <p:spPr>
          <a:xfrm>
            <a:off x="5495392" y="2537357"/>
            <a:ext cx="13763360" cy="821690"/>
          </a:xfrm>
          <a:prstGeom prst="rect">
            <a:avLst/>
          </a:prstGeom>
          <a:ln w="12700">
            <a:miter lim="400000"/>
          </a:ln>
        </p:spPr>
        <p:txBody>
          <a:bodyPr lIns="50800" tIns="50800" rIns="50800" bIns="50800">
            <a:spAutoFit/>
          </a:bodyPr>
          <a:lstStyle>
            <a:lvl1pPr defTabSz="2438400">
              <a:defRPr sz="5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lvl="0" algn="ctr"/>
            <a:r>
              <a:rPr lang="zh-CN" altLang="en-US" sz="5200">
                <a:sym typeface="+mn-ea"/>
              </a:rPr>
              <a:t>（三）提升公共数据开放水平是市场所需</a:t>
            </a:r>
            <a:endParaRPr lang="zh-CN" altLang="en-US" sz="5200">
              <a:sym typeface="+mn-ea"/>
            </a:endParaRPr>
          </a:p>
        </p:txBody>
      </p:sp>
      <p:grpSp>
        <p:nvGrpSpPr>
          <p:cNvPr id="7" name="组合 6"/>
          <p:cNvGrpSpPr/>
          <p:nvPr/>
        </p:nvGrpSpPr>
        <p:grpSpPr>
          <a:xfrm>
            <a:off x="1529080" y="3802380"/>
            <a:ext cx="20783550" cy="6945630"/>
            <a:chOff x="5331" y="4541"/>
            <a:chExt cx="24584" cy="8215"/>
          </a:xfrm>
        </p:grpSpPr>
        <p:pic>
          <p:nvPicPr>
            <p:cNvPr id="10" name="https://photo-static-api.fotomore.com/creative/vcg/400/version23/VCG41471437525.jpg" descr="C:/Users/Administrator/Desktop/微信图片_20250515112304.png微信图片_20250515112304"/>
            <p:cNvPicPr>
              <a:picLocks noChangeAspect="1"/>
            </p:cNvPicPr>
            <p:nvPr/>
          </p:nvPicPr>
          <p:blipFill>
            <a:blip r:embed="rId4"/>
            <a:srcRect l="2386" t="-6" r="2386" b="6"/>
            <a:stretch>
              <a:fillRect/>
            </a:stretch>
          </p:blipFill>
          <p:spPr>
            <a:xfrm>
              <a:off x="5331" y="4563"/>
              <a:ext cx="12292" cy="8193"/>
            </a:xfrm>
            <a:prstGeom prst="round1Rect">
              <a:avLst>
                <a:gd name="adj" fmla="val 0"/>
              </a:avLst>
            </a:prstGeom>
          </p:spPr>
        </p:pic>
        <p:pic>
          <p:nvPicPr>
            <p:cNvPr id="12" name="https://photo-static-api.fotomore.com/creative/vcg/veer/612/veer-153272694.jpg" descr="垒起,男商人,金融,储蓄,商务,人,汇率,投资"/>
            <p:cNvPicPr>
              <a:picLocks noChangeAspect="1"/>
            </p:cNvPicPr>
            <p:nvPr/>
          </p:nvPicPr>
          <p:blipFill>
            <a:blip r:embed="rId5"/>
            <a:stretch>
              <a:fillRect/>
            </a:stretch>
          </p:blipFill>
          <p:spPr>
            <a:xfrm>
              <a:off x="17623" y="4541"/>
              <a:ext cx="12292" cy="8193"/>
            </a:xfrm>
            <a:prstGeom prst="rect">
              <a:avLst/>
            </a:prstGeom>
          </p:spPr>
        </p:pic>
      </p:grpSp>
      <p:sp>
        <p:nvSpPr>
          <p:cNvPr id="456" name="矩形: 圆角 7"/>
          <p:cNvSpPr/>
          <p:nvPr/>
        </p:nvSpPr>
        <p:spPr>
          <a:xfrm>
            <a:off x="3635375" y="7722235"/>
            <a:ext cx="16426180" cy="4737100"/>
          </a:xfrm>
          <a:prstGeom prst="roundRect">
            <a:avLst>
              <a:gd name="adj" fmla="val 5051"/>
            </a:avLst>
          </a:prstGeom>
          <a:solidFill>
            <a:srgbClr val="FFFFFF">
              <a:alpha val="75352"/>
            </a:srgbClr>
          </a:solidFill>
          <a:ln w="12700">
            <a:miter lim="400000"/>
          </a:ln>
        </p:spPr>
        <p:txBody>
          <a:bodyPr lIns="50800" tIns="50800" rIns="50800" bIns="50800" anchor="ctr"/>
          <a:p>
            <a:pPr algn="ctr" defTabSz="2438400">
              <a:defRPr sz="3600">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8" name="矩形 7"/>
          <p:cNvSpPr/>
          <p:nvPr/>
        </p:nvSpPr>
        <p:spPr>
          <a:xfrm rot="16200000">
            <a:off x="9605010" y="-5728335"/>
            <a:ext cx="5214620" cy="23430230"/>
          </a:xfrm>
          <a:prstGeom prst="rect">
            <a:avLst/>
          </a:prstGeom>
          <a:noFill/>
          <a:ln w="12700" cap="flat">
            <a:noFill/>
            <a:miter lim="400000"/>
          </a:ln>
        </p:spPr>
        <p:style>
          <a:lnRef idx="0">
            <a:srgbClr val="FFFFFF"/>
          </a:lnRef>
          <a:fillRef idx="0">
            <a:srgbClr val="FFFFFF"/>
          </a:fillRef>
          <a:effectRef idx="0">
            <a:srgbClr val="FFFFFF"/>
          </a:effectRef>
          <a:fontRef idx="none"/>
        </p:style>
        <p:txBody>
          <a:bodyPr rot="0" vertOverflow="overflow" horzOverflow="overflow" vert="horz" wrap="square" lIns="50800" tIns="50800" rIns="50800" bIns="50800" numCol="1" spcCol="38100" rtlCol="0" anchor="ctr" forceAA="0" upright="0">
            <a:noAutofit/>
          </a:bodyPr>
          <a:p>
            <a:pPr marL="0" marR="0" indent="0" algn="ctr" defTabSz="825500" rtl="0" fontAlgn="auto" latinLnBrk="0" hangingPunct="0">
              <a:lnSpc>
                <a:spcPct val="100000"/>
              </a:lnSpc>
              <a:spcBef>
                <a:spcPts val="0"/>
              </a:spcBef>
              <a:spcAft>
                <a:spcPts val="0"/>
              </a:spcAft>
              <a:buClrTx/>
              <a:buSzTx/>
              <a:buFontTx/>
              <a:buNone/>
            </a:pPr>
            <a:endParaRPr kumimoji="0" lang="zh-CN" altLang="en-US"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endParaRPr>
          </a:p>
        </p:txBody>
      </p:sp>
      <p:pic>
        <p:nvPicPr>
          <p:cNvPr id="91012" name="image 1012"/>
          <p:cNvPicPr>
            <a:picLocks noChangeAspect="1"/>
          </p:cNvPicPr>
          <p:nvPr/>
        </p:nvPicPr>
        <p:blipFill>
          <a:blip r:embed="rId6"/>
          <a:srcRect/>
          <a:stretch>
            <a:fillRect/>
          </a:stretch>
        </p:blipFill>
        <p:spPr>
          <a:xfrm>
            <a:off x="19028410" y="8329930"/>
            <a:ext cx="1912620" cy="558165"/>
          </a:xfrm>
          <a:prstGeom prst="rect">
            <a:avLst/>
          </a:prstGeom>
        </p:spPr>
      </p:pic>
      <p:sp>
        <p:nvSpPr>
          <p:cNvPr id="1013" name="Object 1013"/>
          <p:cNvSpPr/>
          <p:nvPr/>
        </p:nvSpPr>
        <p:spPr>
          <a:xfrm>
            <a:off x="13085445" y="8329930"/>
            <a:ext cx="4255770" cy="716280"/>
          </a:xfrm>
          <a:prstGeom prst="rect">
            <a:avLst/>
          </a:prstGeom>
          <a:gradFill>
            <a:gsLst>
              <a:gs pos="0">
                <a:srgbClr val="FF7663"/>
              </a:gs>
              <a:gs pos="56950">
                <a:srgbClr val="B22E2A"/>
              </a:gs>
            </a:gsLst>
            <a:lin ang="13500000"/>
          </a:gradFill>
          <a:ln w="12700">
            <a:miter lim="400000"/>
          </a:ln>
          <a:effectLst>
            <a:outerShdw blurRad="381000" dist="381000" dir="5400000" rotWithShape="0">
              <a:srgbClr val="B22E2A">
                <a:alpha val="40000"/>
              </a:srgbClr>
            </a:outerShdw>
          </a:effectLst>
        </p:spPr>
        <p:txBody>
          <a:bodyPr vert="horz" wrap="square" lIns="50800" tIns="50800" rIns="50800" bIns="50800" rtlCol="0" anchor="ctr" anchorCtr="0">
            <a:noAutofit/>
          </a:bodyPr>
          <a:lstStyle/>
          <a:p>
            <a:pPr lvl="0"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4400">
                <a:sym typeface="+mn-ea"/>
              </a:rPr>
              <a:t>普惠金融</a:t>
            </a:r>
            <a:endParaRPr lang="zh-CN" sz="4400">
              <a:sym typeface="+mn-ea"/>
            </a:endParaRPr>
          </a:p>
        </p:txBody>
      </p:sp>
      <p:pic>
        <p:nvPicPr>
          <p:cNvPr id="91016" name="image 1016"/>
          <p:cNvPicPr>
            <a:picLocks noChangeAspect="1"/>
          </p:cNvPicPr>
          <p:nvPr/>
        </p:nvPicPr>
        <p:blipFill>
          <a:blip r:embed="rId7"/>
          <a:srcRect/>
          <a:stretch>
            <a:fillRect/>
          </a:stretch>
        </p:blipFill>
        <p:spPr>
          <a:xfrm>
            <a:off x="15920466" y="9376156"/>
            <a:ext cx="4236974" cy="1432306"/>
          </a:xfrm>
          <a:prstGeom prst="rect">
            <a:avLst/>
          </a:prstGeom>
        </p:spPr>
      </p:pic>
      <p:sp>
        <p:nvSpPr>
          <p:cNvPr id="1017" name="Object 1017"/>
          <p:cNvSpPr txBox="1"/>
          <p:nvPr/>
        </p:nvSpPr>
        <p:spPr>
          <a:xfrm>
            <a:off x="12912090" y="9426575"/>
            <a:ext cx="6548755" cy="2686685"/>
          </a:xfrm>
          <a:prstGeom prst="rect">
            <a:avLst/>
          </a:prstGeom>
          <a:ln w="12700">
            <a:miter lim="400000"/>
          </a:ln>
        </p:spPr>
        <p:txBody>
          <a:bodyPr vert="horz" wrap="square" lIns="50800" tIns="50800" rIns="50800" bIns="50800" rtlCol="0" anchor="ctr" anchorCtr="0">
            <a:spAutoFit/>
          </a:bodyPr>
          <a:lstStyle>
            <a:lvl1pPr algn="ctr">
              <a:defRPr sz="2200">
                <a:solidFill>
                  <a:srgbClr val="5E5E5E"/>
                </a:solidFill>
              </a:defRPr>
            </a:lvl1pPr>
          </a:lstStyle>
          <a:p>
            <a:pPr lvl="0" algn="just">
              <a:lnSpc>
                <a:spcPct val="100000"/>
              </a:lnSpc>
            </a:pPr>
            <a:r>
              <a:rPr sz="2800">
                <a:latin typeface="微软雅黑" panose="020B0503020204020204" charset="-122"/>
                <a:ea typeface="微软雅黑" panose="020B0503020204020204" charset="-122"/>
                <a:cs typeface="微软雅黑" panose="020B0503020204020204" charset="-122"/>
                <a:sym typeface="+mn-ea"/>
              </a:rPr>
              <a:t>税务、社保、水电缴费等公共数据，能全面评估小微企业或个人的信用状况，帮助金融机构构建信用评估模型，能有效识别潜在优质客户，优化信贷业务流程，切实解决小微企业融资难、融资贵，个人信贷审批慢、额度低的痛点。</a:t>
            </a:r>
            <a:endParaRPr sz="2800">
              <a:latin typeface="微软雅黑" panose="020B0503020204020204" charset="-122"/>
              <a:ea typeface="微软雅黑" panose="020B0503020204020204" charset="-122"/>
              <a:cs typeface="微软雅黑" panose="020B0503020204020204" charset="-122"/>
              <a:sym typeface="+mn-ea"/>
            </a:endParaRPr>
          </a:p>
        </p:txBody>
      </p:sp>
      <p:pic>
        <p:nvPicPr>
          <p:cNvPr id="19" name="image 1012"/>
          <p:cNvPicPr>
            <a:picLocks noChangeAspect="1"/>
          </p:cNvPicPr>
          <p:nvPr/>
        </p:nvPicPr>
        <p:blipFill>
          <a:blip r:embed="rId6"/>
          <a:srcRect/>
          <a:stretch>
            <a:fillRect/>
          </a:stretch>
        </p:blipFill>
        <p:spPr>
          <a:xfrm>
            <a:off x="3833495" y="8329930"/>
            <a:ext cx="1912620" cy="558165"/>
          </a:xfrm>
          <a:prstGeom prst="rect">
            <a:avLst/>
          </a:prstGeom>
        </p:spPr>
      </p:pic>
      <p:cxnSp>
        <p:nvCxnSpPr>
          <p:cNvPr id="24" name="直接连接符 23"/>
          <p:cNvCxnSpPr/>
          <p:nvPr/>
        </p:nvCxnSpPr>
        <p:spPr>
          <a:xfrm>
            <a:off x="11831955" y="9207183"/>
            <a:ext cx="0" cy="1840865"/>
          </a:xfrm>
          <a:prstGeom prst="line">
            <a:avLst/>
          </a:prstGeom>
          <a:noFill/>
          <a:ln w="25400" cap="flat">
            <a:solidFill>
              <a:srgbClr val="B22E2A"/>
            </a:solidFill>
            <a:prstDash val="solid"/>
            <a:miter lim="400000"/>
          </a:ln>
        </p:spPr>
        <p:style>
          <a:lnRef idx="0">
            <a:srgbClr val="FFFFFF"/>
          </a:lnRef>
          <a:fillRef idx="0">
            <a:srgbClr val="FFFFFF"/>
          </a:fillRef>
          <a:effectRef idx="0">
            <a:srgbClr val="FFFFFF"/>
          </a:effectRef>
          <a:fontRef idx="none"/>
        </p:style>
      </p:cxnSp>
      <p:sp>
        <p:nvSpPr>
          <p:cNvPr id="9" name="文本框 8"/>
          <p:cNvSpPr txBox="1"/>
          <p:nvPr/>
        </p:nvSpPr>
        <p:spPr>
          <a:xfrm>
            <a:off x="5132705" y="9590405"/>
            <a:ext cx="2553335" cy="1455420"/>
          </a:xfrm>
          <a:prstGeom prst="rect">
            <a:avLst/>
          </a:prstGeom>
          <a:noFill/>
          <a:ln w="12700" cap="flat">
            <a:noFill/>
            <a:miter lim="400000"/>
          </a:ln>
          <a:effectLst/>
        </p:spPr>
        <p:txBody>
          <a:bodyPr wrap="square" lIns="92328" tIns="92328" rIns="92328" bIns="92328" numCol="1" anchor="ctr">
            <a:noAutofit/>
          </a:bodyPr>
          <a:p>
            <a:pPr lvl="0" algn="just">
              <a:lnSpc>
                <a:spcPct val="100000"/>
              </a:lnSpc>
              <a:spcBef>
                <a:spcPts val="0"/>
              </a:spcBef>
              <a:defRPr sz="24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sz="6000" b="1">
                <a:solidFill>
                  <a:srgbClr val="C00000"/>
                </a:solidFill>
                <a:sym typeface="+mn-ea"/>
              </a:rPr>
              <a:t>5324</a:t>
            </a:r>
            <a:r>
              <a:rPr sz="2800">
                <a:solidFill>
                  <a:srgbClr val="C00000"/>
                </a:solidFill>
                <a:sym typeface="+mn-ea"/>
              </a:rPr>
              <a:t>个</a:t>
            </a:r>
            <a:endParaRPr sz="2800">
              <a:solidFill>
                <a:srgbClr val="C00000"/>
              </a:solidFill>
              <a:sym typeface="+mn-ea"/>
            </a:endParaRPr>
          </a:p>
          <a:p>
            <a:pPr lvl="0" algn="just">
              <a:lnSpc>
                <a:spcPct val="100000"/>
              </a:lnSpc>
              <a:spcBef>
                <a:spcPts val="0"/>
              </a:spcBef>
              <a:defRPr sz="24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solidFill>
                  <a:srgbClr val="C00000"/>
                </a:solidFill>
                <a:sym typeface="+mn-ea"/>
              </a:rPr>
              <a:t>数据集</a:t>
            </a:r>
            <a:r>
              <a:rPr lang="en-US" sz="2800">
                <a:solidFill>
                  <a:srgbClr val="EF663E"/>
                </a:solidFill>
                <a:sym typeface="+mn-ea"/>
              </a:rPr>
              <a:t>    </a:t>
            </a:r>
            <a:endParaRPr lang="en-US" sz="2800">
              <a:solidFill>
                <a:srgbClr val="EF663E"/>
              </a:solidFill>
              <a:sym typeface="+mn-ea"/>
            </a:endParaRPr>
          </a:p>
        </p:txBody>
      </p:sp>
      <p:sp>
        <p:nvSpPr>
          <p:cNvPr id="11" name="文本框 10"/>
          <p:cNvSpPr txBox="1"/>
          <p:nvPr/>
        </p:nvSpPr>
        <p:spPr>
          <a:xfrm>
            <a:off x="8589010" y="9590405"/>
            <a:ext cx="2553335" cy="1455420"/>
          </a:xfrm>
          <a:prstGeom prst="rect">
            <a:avLst/>
          </a:prstGeom>
          <a:noFill/>
          <a:ln w="12700" cap="flat">
            <a:noFill/>
            <a:miter lim="400000"/>
          </a:ln>
          <a:effectLst/>
        </p:spPr>
        <p:txBody>
          <a:bodyPr wrap="square" lIns="92328" tIns="92328" rIns="92328" bIns="92328" numCol="1" anchor="ctr">
            <a:noAutofit/>
          </a:bodyPr>
          <a:p>
            <a:pPr lvl="0" algn="just">
              <a:lnSpc>
                <a:spcPct val="100000"/>
              </a:lnSpc>
              <a:spcBef>
                <a:spcPts val="0"/>
              </a:spcBef>
              <a:defRPr sz="24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sz="6000" b="1">
                <a:solidFill>
                  <a:srgbClr val="C00000"/>
                </a:solidFill>
                <a:sym typeface="+mn-ea"/>
              </a:rPr>
              <a:t>221</a:t>
            </a:r>
            <a:r>
              <a:rPr sz="2800">
                <a:solidFill>
                  <a:srgbClr val="C00000"/>
                </a:solidFill>
                <a:sym typeface="+mn-ea"/>
              </a:rPr>
              <a:t>个</a:t>
            </a:r>
            <a:endParaRPr sz="2800">
              <a:solidFill>
                <a:srgbClr val="C00000"/>
              </a:solidFill>
              <a:sym typeface="+mn-ea"/>
            </a:endParaRPr>
          </a:p>
          <a:p>
            <a:pPr lvl="0" algn="just">
              <a:lnSpc>
                <a:spcPct val="100000"/>
              </a:lnSpc>
              <a:spcBef>
                <a:spcPts val="0"/>
              </a:spcBef>
              <a:defRPr sz="2400">
                <a:solidFill>
                  <a:srgbClr val="808080"/>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solidFill>
                  <a:srgbClr val="C00000"/>
                </a:solidFill>
                <a:sym typeface="+mn-ea"/>
              </a:rPr>
              <a:t>数据接口</a:t>
            </a:r>
            <a:r>
              <a:rPr lang="en-US" sz="2800">
                <a:solidFill>
                  <a:srgbClr val="EF663E"/>
                </a:solidFill>
                <a:sym typeface="+mn-ea"/>
              </a:rPr>
              <a:t>   </a:t>
            </a:r>
            <a:endParaRPr lang="en-US" sz="2800">
              <a:solidFill>
                <a:srgbClr val="EF663E"/>
              </a:solidFill>
              <a:sym typeface="+mn-ea"/>
            </a:endParaRPr>
          </a:p>
        </p:txBody>
      </p:sp>
      <p:sp>
        <p:nvSpPr>
          <p:cNvPr id="13" name="Object 1013"/>
          <p:cNvSpPr/>
          <p:nvPr/>
        </p:nvSpPr>
        <p:spPr>
          <a:xfrm>
            <a:off x="5821680" y="8313420"/>
            <a:ext cx="4255770" cy="716280"/>
          </a:xfrm>
          <a:prstGeom prst="rect">
            <a:avLst/>
          </a:prstGeom>
          <a:gradFill>
            <a:gsLst>
              <a:gs pos="0">
                <a:srgbClr val="FF7663"/>
              </a:gs>
              <a:gs pos="56950">
                <a:srgbClr val="B22E2A"/>
              </a:gs>
            </a:gsLst>
            <a:lin ang="13500000"/>
          </a:gradFill>
          <a:ln w="12700">
            <a:miter lim="400000"/>
          </a:ln>
          <a:effectLst>
            <a:outerShdw blurRad="381000" dist="381000" dir="5400000" rotWithShape="0">
              <a:srgbClr val="B22E2A">
                <a:alpha val="40000"/>
              </a:srgbClr>
            </a:outerShdw>
          </a:effectLst>
        </p:spPr>
        <p:txBody>
          <a:bodyPr vert="horz" wrap="square" lIns="50800" tIns="50800" rIns="50800" bIns="50800" rtlCol="0" anchor="ctr" anchorCtr="0">
            <a:noAutofit/>
          </a:bodyPr>
          <a:p>
            <a:pPr lvl="0"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4400">
                <a:sym typeface="+mn-ea"/>
              </a:rPr>
              <a:t>开放数据</a:t>
            </a:r>
            <a:endParaRPr lang="zh-CN" sz="4400">
              <a:sym typeface="+mn-ea"/>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7150"/>
          <a:stretch>
            <a:fillRect/>
          </a:stretch>
        </p:blipFill>
        <p:spPr>
          <a:xfrm>
            <a:off x="0" y="2"/>
            <a:ext cx="24384000" cy="12786104"/>
          </a:xfrm>
          <a:prstGeom prst="rect">
            <a:avLst/>
          </a:prstGeom>
        </p:spPr>
      </p:pic>
      <p:sp>
        <p:nvSpPr>
          <p:cNvPr id="8" name="任意多边形 7"/>
          <p:cNvSpPr/>
          <p:nvPr/>
        </p:nvSpPr>
        <p:spPr>
          <a:xfrm flipH="1">
            <a:off x="0" y="11198158"/>
            <a:ext cx="24384000" cy="2517842"/>
          </a:xfrm>
          <a:custGeom>
            <a:avLst/>
            <a:gdLst>
              <a:gd name="connsiteX0" fmla="*/ 4444847 w 12192000"/>
              <a:gd name="connsiteY0" fmla="*/ 0 h 1390851"/>
              <a:gd name="connsiteX1" fmla="*/ 8224249 w 12192000"/>
              <a:gd name="connsiteY1" fmla="*/ 0 h 1390851"/>
              <a:gd name="connsiteX2" fmla="*/ 9105499 w 12192000"/>
              <a:gd name="connsiteY2" fmla="*/ 154005 h 1390851"/>
              <a:gd name="connsiteX3" fmla="*/ 9749842 w 12192000"/>
              <a:gd name="connsiteY3" fmla="*/ 0 h 1390851"/>
              <a:gd name="connsiteX4" fmla="*/ 12192000 w 12192000"/>
              <a:gd name="connsiteY4" fmla="*/ 0 h 1390851"/>
              <a:gd name="connsiteX5" fmla="*/ 12192000 w 12192000"/>
              <a:gd name="connsiteY5" fmla="*/ 1390851 h 1390851"/>
              <a:gd name="connsiteX6" fmla="*/ 0 w 12192000"/>
              <a:gd name="connsiteY6" fmla="*/ 1390851 h 1390851"/>
              <a:gd name="connsiteX7" fmla="*/ 0 w 12192000"/>
              <a:gd name="connsiteY7" fmla="*/ 776945 h 1390851"/>
              <a:gd name="connsiteX8" fmla="*/ 2858703 w 12192000"/>
              <a:gd name="connsiteY8" fmla="*/ 1155032 h 1390851"/>
              <a:gd name="connsiteX9" fmla="*/ 4196615 w 12192000"/>
              <a:gd name="connsiteY9" fmla="*/ 192506 h 139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390851">
                <a:moveTo>
                  <a:pt x="4444847" y="0"/>
                </a:moveTo>
                <a:lnTo>
                  <a:pt x="8224249" y="0"/>
                </a:lnTo>
                <a:lnTo>
                  <a:pt x="9105499" y="154005"/>
                </a:lnTo>
                <a:lnTo>
                  <a:pt x="9749842" y="0"/>
                </a:lnTo>
                <a:lnTo>
                  <a:pt x="12192000" y="0"/>
                </a:lnTo>
                <a:lnTo>
                  <a:pt x="12192000" y="1390851"/>
                </a:lnTo>
                <a:lnTo>
                  <a:pt x="0" y="1390851"/>
                </a:lnTo>
                <a:lnTo>
                  <a:pt x="0" y="776945"/>
                </a:lnTo>
                <a:lnTo>
                  <a:pt x="2858703" y="1155032"/>
                </a:lnTo>
                <a:lnTo>
                  <a:pt x="4196615" y="19250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F0003"/>
              </a:solidFill>
            </a:endParaRPr>
          </a:p>
        </p:txBody>
      </p:sp>
      <p:pic>
        <p:nvPicPr>
          <p:cNvPr id="4" name="图片 3"/>
          <p:cNvPicPr>
            <a:picLocks noChangeAspect="1"/>
          </p:cNvPicPr>
          <p:nvPr/>
        </p:nvPicPr>
        <p:blipFill rotWithShape="1">
          <a:blip r:embed="rId2" cstate="screen"/>
          <a:srcRect/>
          <a:stretch>
            <a:fillRect/>
          </a:stretch>
        </p:blipFill>
        <p:spPr>
          <a:xfrm>
            <a:off x="0" y="8537614"/>
            <a:ext cx="24384000" cy="5178384"/>
          </a:xfrm>
          <a:prstGeom prst="rect">
            <a:avLst/>
          </a:prstGeom>
        </p:spPr>
      </p:pic>
      <p:sp>
        <p:nvSpPr>
          <p:cNvPr id="20" name="文本框 19"/>
          <p:cNvSpPr txBox="1"/>
          <p:nvPr/>
        </p:nvSpPr>
        <p:spPr>
          <a:xfrm>
            <a:off x="1390650" y="4553585"/>
            <a:ext cx="21697950" cy="2750185"/>
          </a:xfrm>
          <a:prstGeom prst="rect">
            <a:avLst/>
          </a:prstGeom>
          <a:noFill/>
        </p:spPr>
        <p:txBody>
          <a:bodyPr wrap="square">
            <a:sp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algn="ctr"/>
            <a:r>
              <a:rPr 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rPr>
              <a:t>主要内容</a:t>
            </a:r>
            <a:endParaRPr 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endParaRPr>
          </a:p>
        </p:txBody>
      </p:sp>
      <p:pic>
        <p:nvPicPr>
          <p:cNvPr id="9" name="图片 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9147918" y="3128720"/>
            <a:ext cx="2566202" cy="1219400"/>
          </a:xfrm>
          <a:prstGeom prst="rect">
            <a:avLst/>
          </a:prstGeom>
        </p:spPr>
      </p:pic>
      <p:grpSp>
        <p:nvGrpSpPr>
          <p:cNvPr id="6" name="组合 5"/>
          <p:cNvGrpSpPr/>
          <p:nvPr/>
        </p:nvGrpSpPr>
        <p:grpSpPr>
          <a:xfrm>
            <a:off x="9265920" y="1862455"/>
            <a:ext cx="5947410" cy="1898650"/>
            <a:chOff x="13984" y="2820"/>
            <a:chExt cx="9366" cy="2990"/>
          </a:xfrm>
        </p:grpSpPr>
        <p:sp>
          <p:nvSpPr>
            <p:cNvPr id="3" name="圆角矩形 2"/>
            <p:cNvSpPr/>
            <p:nvPr/>
          </p:nvSpPr>
          <p:spPr>
            <a:xfrm>
              <a:off x="14097" y="3316"/>
              <a:ext cx="9072" cy="2495"/>
            </a:xfrm>
            <a:prstGeom prst="roundRect">
              <a:avLst>
                <a:gd name="adj" fmla="val 50000"/>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13984" y="2820"/>
              <a:ext cx="9367" cy="2980"/>
            </a:xfrm>
            <a:prstGeom prst="roundRect">
              <a:avLst>
                <a:gd name="adj" fmla="val 50000"/>
              </a:avLst>
            </a:prstGeom>
            <a:noFill/>
          </p:spPr>
          <p:txBody>
            <a:bodyPr wrap="square" rtlCol="0" anchor="t">
              <a:no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lvl="0" algn="ctr" eaLnBrk="1">
                <a:lnSpc>
                  <a:spcPct val="100000"/>
                </a:lnSpc>
                <a:spcBef>
                  <a:spcPts val="0"/>
                </a:spcBef>
              </a:pPr>
              <a:r>
                <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rPr>
                <a:t>第二部分</a:t>
              </a:r>
              <a:endPar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矩形"/>
          <p:cNvSpPr/>
          <p:nvPr/>
        </p:nvSpPr>
        <p:spPr>
          <a:xfrm>
            <a:off x="-42060" y="-15150"/>
            <a:ext cx="24468121" cy="8574076"/>
          </a:xfrm>
          <a:prstGeom prst="rect">
            <a:avLst/>
          </a:prstGeom>
          <a:gradFill>
            <a:gsLst>
              <a:gs pos="0">
                <a:sysClr val="window" lastClr="FFFFFF">
                  <a:alpha val="70000"/>
                </a:sysClr>
              </a:gs>
              <a:gs pos="85000">
                <a:srgbClr val="ED7D31">
                  <a:lumMod val="20000"/>
                  <a:lumOff val="80000"/>
                  <a:alpha val="89000"/>
                </a:srgbClr>
              </a:gs>
            </a:gsLst>
            <a:lin ang="16200000"/>
          </a:gradFill>
          <a:ln w="12700" cap="flat" cmpd="sng" algn="ctr">
            <a:noFill/>
            <a:prstDash val="solid"/>
            <a:miter lim="800000"/>
          </a:ln>
          <a:effectLst/>
        </p:spPr>
        <p:txBody>
          <a:bodyPr lIns="91440" tIns="45720" rIns="91440" bIns="45720" rtlCol="0" anchor="ctr">
            <a:noAutofit/>
          </a:bodyPr>
          <a:lstStyle/>
          <a:p>
            <a:pPr lvl="0" algn="ctr"/>
            <a:endParaRPr lang="zh-CN" altLang="en-US" sz="3840">
              <a:solidFill>
                <a:sysClr val="window" lastClr="FFFFFF"/>
              </a:solidFill>
              <a:latin typeface="汉仪旗黑-45S" charset="0"/>
              <a:ea typeface="汉仪旗黑-45S" charset="0"/>
              <a:sym typeface="+mn-ea"/>
            </a:endParaRPr>
          </a:p>
        </p:txBody>
      </p:sp>
      <p:pic>
        <p:nvPicPr>
          <p:cNvPr id="307" name="b379b35fdda77c7e09b8763a03a5a5f034ee0a6c30c374-ycoXyB_fw1200webp.png" descr="b379b35fdda77c7e09b8763a03a5a5f034ee0a6c30c374-ycoXyB_fw1200webp.png"/>
          <p:cNvPicPr>
            <a:picLocks noChangeAspect="1"/>
          </p:cNvPicPr>
          <p:nvPr/>
        </p:nvPicPr>
        <p:blipFill>
          <a:blip r:embed="rId1"/>
          <a:stretch>
            <a:fillRect/>
          </a:stretch>
        </p:blipFill>
        <p:spPr>
          <a:xfrm>
            <a:off x="-39570" y="10706757"/>
            <a:ext cx="24463141" cy="3465613"/>
          </a:xfrm>
          <a:prstGeom prst="rect">
            <a:avLst/>
          </a:prstGeom>
          <a:ln w="12700">
            <a:miter lim="400000"/>
            <a:headEnd/>
            <a:tailEnd/>
          </a:ln>
        </p:spPr>
      </p:pic>
      <p:sp>
        <p:nvSpPr>
          <p:cNvPr id="310" name="任意多边形: 形状 9"/>
          <p:cNvSpPr/>
          <p:nvPr/>
        </p:nvSpPr>
        <p:spPr>
          <a:xfrm>
            <a:off x="3859184" y="6177841"/>
            <a:ext cx="16665632" cy="4011515"/>
          </a:xfrm>
          <a:custGeom>
            <a:avLst/>
            <a:gdLst/>
            <a:ahLst/>
            <a:cxnLst>
              <a:cxn ang="0">
                <a:pos x="wd2" y="hd2"/>
              </a:cxn>
              <a:cxn ang="5400000">
                <a:pos x="wd2" y="hd2"/>
              </a:cxn>
              <a:cxn ang="10800000">
                <a:pos x="wd2" y="hd2"/>
              </a:cxn>
              <a:cxn ang="16200000">
                <a:pos x="wd2" y="hd2"/>
              </a:cxn>
            </a:cxnLst>
            <a:rect l="0" t="0" r="r" b="b"/>
            <a:pathLst>
              <a:path w="21600" h="21600" extrusionOk="0">
                <a:moveTo>
                  <a:pt x="10800" y="1644"/>
                </a:moveTo>
                <a:cubicBezTo>
                  <a:pt x="5857" y="1644"/>
                  <a:pt x="1849" y="5395"/>
                  <a:pt x="1849" y="10021"/>
                </a:cubicBezTo>
                <a:cubicBezTo>
                  <a:pt x="1849" y="14648"/>
                  <a:pt x="5857" y="18398"/>
                  <a:pt x="10800" y="18398"/>
                </a:cubicBezTo>
                <a:cubicBezTo>
                  <a:pt x="15743" y="18398"/>
                  <a:pt x="19751" y="14648"/>
                  <a:pt x="19751" y="10021"/>
                </a:cubicBezTo>
                <a:cubicBezTo>
                  <a:pt x="19751" y="5395"/>
                  <a:pt x="15743" y="1644"/>
                  <a:pt x="10800" y="1644"/>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gradFill>
            <a:gsLst>
              <a:gs pos="0">
                <a:srgbClr val="B22E2A">
                  <a:alpha val="0"/>
                </a:srgbClr>
              </a:gs>
              <a:gs pos="100000">
                <a:srgbClr val="B22E2A">
                  <a:alpha val="35000"/>
                </a:srgbClr>
              </a:gs>
            </a:gsLst>
            <a:lin ang="5400000"/>
          </a:gradFill>
          <a:ln w="12700">
            <a:miter lim="400000"/>
          </a:ln>
        </p:spPr>
        <p:txBody>
          <a:bodyPr lIns="45719" rIns="45719" anchor="ctr"/>
          <a:lstStyle/>
          <a:p>
            <a:pPr algn="ctr" defTabSz="914400">
              <a:lnSpc>
                <a:spcPct val="100000"/>
              </a:lnSpc>
              <a:spcBef>
                <a:spcPts val="0"/>
              </a:spcBef>
              <a:defRPr sz="1800">
                <a:solidFill>
                  <a:srgbClr val="FFFFFF"/>
                </a:solidFill>
                <a:latin typeface="OPPOSans B"/>
                <a:ea typeface="OPPOSans B"/>
                <a:cs typeface="OPPOSans B"/>
                <a:sym typeface="OPPOSans B"/>
              </a:defRPr>
            </a:pPr>
          </a:p>
        </p:txBody>
      </p:sp>
      <p:sp>
        <p:nvSpPr>
          <p:cNvPr id="311" name="椭圆 4"/>
          <p:cNvSpPr/>
          <p:nvPr/>
        </p:nvSpPr>
        <p:spPr>
          <a:xfrm>
            <a:off x="6470525" y="6750042"/>
            <a:ext cx="11442950" cy="2577825"/>
          </a:xfrm>
          <a:prstGeom prst="ellipse">
            <a:avLst/>
          </a:prstGeom>
          <a:gradFill>
            <a:gsLst>
              <a:gs pos="0">
                <a:srgbClr val="B22E2A">
                  <a:alpha val="0"/>
                </a:srgbClr>
              </a:gs>
              <a:gs pos="100000">
                <a:srgbClr val="B22E2A">
                  <a:alpha val="35000"/>
                </a:srgbClr>
              </a:gs>
            </a:gsLst>
            <a:lin ang="5400000"/>
          </a:gradFill>
          <a:ln w="12700">
            <a:miter lim="400000"/>
          </a:ln>
        </p:spPr>
        <p:txBody>
          <a:bodyPr lIns="45719" rIns="45719" anchor="ctr"/>
          <a:lstStyle/>
          <a:p>
            <a:pPr algn="ctr" defTabSz="914400">
              <a:lnSpc>
                <a:spcPct val="100000"/>
              </a:lnSpc>
              <a:spcBef>
                <a:spcPts val="0"/>
              </a:spcBef>
              <a:defRPr sz="1800">
                <a:solidFill>
                  <a:srgbClr val="FFFFFF"/>
                </a:solidFill>
                <a:latin typeface="OPPOSans B"/>
                <a:ea typeface="OPPOSans B"/>
                <a:cs typeface="OPPOSans B"/>
                <a:sym typeface="OPPOSans B"/>
              </a:defRPr>
            </a:pPr>
          </a:p>
        </p:txBody>
      </p:sp>
      <p:sp>
        <p:nvSpPr>
          <p:cNvPr id="312" name="Freeform 5"/>
          <p:cNvSpPr/>
          <p:nvPr/>
        </p:nvSpPr>
        <p:spPr>
          <a:xfrm>
            <a:off x="8329930" y="5490210"/>
            <a:ext cx="1104265" cy="125666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sp>
        <p:nvSpPr>
          <p:cNvPr id="313" name="Freeform 5"/>
          <p:cNvSpPr/>
          <p:nvPr/>
        </p:nvSpPr>
        <p:spPr>
          <a:xfrm>
            <a:off x="8402955" y="5573395"/>
            <a:ext cx="958850" cy="1090930"/>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grpSp>
        <p:nvGrpSpPr>
          <p:cNvPr id="316" name="成组"/>
          <p:cNvGrpSpPr/>
          <p:nvPr/>
        </p:nvGrpSpPr>
        <p:grpSpPr>
          <a:xfrm rot="0">
            <a:off x="14672945" y="5490210"/>
            <a:ext cx="1104265" cy="1256665"/>
            <a:chOff x="0" y="0"/>
            <a:chExt cx="1104258" cy="1256967"/>
          </a:xfrm>
        </p:grpSpPr>
        <p:sp>
          <p:nvSpPr>
            <p:cNvPr id="314"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sp>
          <p:nvSpPr>
            <p:cNvPr id="315"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grpSp>
      <p:grpSp>
        <p:nvGrpSpPr>
          <p:cNvPr id="319" name="成组"/>
          <p:cNvGrpSpPr/>
          <p:nvPr/>
        </p:nvGrpSpPr>
        <p:grpSpPr>
          <a:xfrm rot="0">
            <a:off x="17754600" y="8124825"/>
            <a:ext cx="1104265" cy="1256665"/>
            <a:chOff x="0" y="0"/>
            <a:chExt cx="1104258" cy="1256967"/>
          </a:xfrm>
        </p:grpSpPr>
        <p:sp>
          <p:nvSpPr>
            <p:cNvPr id="317"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sp>
          <p:nvSpPr>
            <p:cNvPr id="318"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grpSp>
      <p:grpSp>
        <p:nvGrpSpPr>
          <p:cNvPr id="322" name="成组"/>
          <p:cNvGrpSpPr/>
          <p:nvPr/>
        </p:nvGrpSpPr>
        <p:grpSpPr>
          <a:xfrm rot="0">
            <a:off x="11468100" y="9031605"/>
            <a:ext cx="1104265" cy="1256665"/>
            <a:chOff x="0" y="0"/>
            <a:chExt cx="1104258" cy="1256967"/>
          </a:xfrm>
        </p:grpSpPr>
        <p:sp>
          <p:nvSpPr>
            <p:cNvPr id="320"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sp>
          <p:nvSpPr>
            <p:cNvPr id="321"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grpSp>
      <p:grpSp>
        <p:nvGrpSpPr>
          <p:cNvPr id="325" name="成组"/>
          <p:cNvGrpSpPr/>
          <p:nvPr/>
        </p:nvGrpSpPr>
        <p:grpSpPr>
          <a:xfrm rot="0">
            <a:off x="5231765" y="8102600"/>
            <a:ext cx="1104265" cy="1256665"/>
            <a:chOff x="0" y="0"/>
            <a:chExt cx="1104258" cy="1256967"/>
          </a:xfrm>
        </p:grpSpPr>
        <p:sp>
          <p:nvSpPr>
            <p:cNvPr id="323"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sp>
          <p:nvSpPr>
            <p:cNvPr id="324"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p>
          </p:txBody>
        </p:sp>
      </p:grpSp>
      <p:sp>
        <p:nvSpPr>
          <p:cNvPr id="327" name="0"/>
          <p:cNvSpPr txBox="1"/>
          <p:nvPr/>
        </p:nvSpPr>
        <p:spPr>
          <a:xfrm>
            <a:off x="8655349" y="5684693"/>
            <a:ext cx="477520" cy="765810"/>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1</a:t>
            </a:r>
            <a:endParaRPr lang="en-US"/>
          </a:p>
        </p:txBody>
      </p:sp>
      <p:sp>
        <p:nvSpPr>
          <p:cNvPr id="328" name="1"/>
          <p:cNvSpPr txBox="1"/>
          <p:nvPr/>
        </p:nvSpPr>
        <p:spPr>
          <a:xfrm>
            <a:off x="14998250" y="5684692"/>
            <a:ext cx="477520" cy="765810"/>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5</a:t>
            </a:r>
            <a:endParaRPr lang="en-US"/>
          </a:p>
        </p:txBody>
      </p:sp>
      <p:sp>
        <p:nvSpPr>
          <p:cNvPr id="329" name="2"/>
          <p:cNvSpPr txBox="1"/>
          <p:nvPr/>
        </p:nvSpPr>
        <p:spPr>
          <a:xfrm>
            <a:off x="5545197" y="8348322"/>
            <a:ext cx="477520" cy="765810"/>
          </a:xfrm>
          <a:prstGeom prst="rect">
            <a:avLst/>
          </a:prstGeom>
          <a:ln w="12700">
            <a:miter lim="400000"/>
          </a:ln>
        </p:spPr>
        <p:txBody>
          <a:bodyPr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2</a:t>
            </a:r>
            <a:endParaRPr lang="en-US"/>
          </a:p>
        </p:txBody>
      </p:sp>
      <p:sp>
        <p:nvSpPr>
          <p:cNvPr id="330" name="3"/>
          <p:cNvSpPr txBox="1"/>
          <p:nvPr/>
        </p:nvSpPr>
        <p:spPr>
          <a:xfrm>
            <a:off x="11793749" y="9240899"/>
            <a:ext cx="453331" cy="838201"/>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3</a:t>
            </a:r>
          </a:p>
        </p:txBody>
      </p:sp>
      <p:sp>
        <p:nvSpPr>
          <p:cNvPr id="331" name="4"/>
          <p:cNvSpPr txBox="1"/>
          <p:nvPr/>
        </p:nvSpPr>
        <p:spPr>
          <a:xfrm>
            <a:off x="18074183" y="8348322"/>
            <a:ext cx="571206" cy="765810"/>
          </a:xfrm>
          <a:prstGeom prst="rect">
            <a:avLst/>
          </a:prstGeom>
          <a:ln w="12700">
            <a:miter lim="400000"/>
          </a:ln>
        </p:spPr>
        <p:txBody>
          <a:bodyPr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4</a:t>
            </a:r>
            <a:endParaRPr lang="en-US"/>
          </a:p>
        </p:txBody>
      </p:sp>
      <p:sp>
        <p:nvSpPr>
          <p:cNvPr id="332" name="零证明"/>
          <p:cNvSpPr txBox="1"/>
          <p:nvPr/>
        </p:nvSpPr>
        <p:spPr>
          <a:xfrm>
            <a:off x="6836673" y="5128468"/>
            <a:ext cx="1268730" cy="655320"/>
          </a:xfrm>
          <a:prstGeom prst="rect">
            <a:avLst/>
          </a:prstGeom>
          <a:ln w="12700">
            <a:miter lim="400000"/>
          </a:ln>
        </p:spPr>
        <p:txBody>
          <a:bodyPr wrap="none" lIns="50800" tIns="50800" rIns="50800" bIns="50800" anchor="ctr">
            <a:spAutoFit/>
          </a:bodyPr>
          <a:lstStyle>
            <a:lvl1pPr algn="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总则 </a:t>
            </a:r>
          </a:p>
        </p:txBody>
      </p:sp>
      <p:sp>
        <p:nvSpPr>
          <p:cNvPr id="333" name="取消证明材料7619个，792个证明材料调整为告知承诺制办理。519种电子证照支撑全市4785项事项“免证办”。上线264项“一件事”主题服务，少填、少报比率分别达17.61%、29.26%。"/>
          <p:cNvSpPr txBox="1"/>
          <p:nvPr/>
        </p:nvSpPr>
        <p:spPr>
          <a:xfrm>
            <a:off x="1462405" y="5777865"/>
            <a:ext cx="6424295" cy="1578610"/>
          </a:xfrm>
          <a:prstGeom prst="rect">
            <a:avLst/>
          </a:prstGeom>
          <a:ln w="12700">
            <a:miter lim="400000"/>
          </a:ln>
        </p:spPr>
        <p:txBody>
          <a:bodyPr wrap="square" lIns="50800" tIns="50800" rIns="50800" bIns="50800">
            <a:spAutoFit/>
          </a:bodyPr>
          <a:lstStyle>
            <a:lvl1pPr algn="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just"/>
            <a:r>
              <a:t>明确了《细则》的制定目的、适用范围、术语定义、公共数据管理与开放原则、职责分工、载体平台等，强调了公共数据管理对于提升政府治理能力和公共服务水平的重要性。</a:t>
            </a:r>
          </a:p>
        </p:txBody>
      </p:sp>
      <p:sp>
        <p:nvSpPr>
          <p:cNvPr id="334" name="零证明"/>
          <p:cNvSpPr txBox="1"/>
          <p:nvPr/>
        </p:nvSpPr>
        <p:spPr>
          <a:xfrm>
            <a:off x="15784340" y="5128468"/>
            <a:ext cx="3300730" cy="655320"/>
          </a:xfrm>
          <a:prstGeom prst="rect">
            <a:avLst/>
          </a:prstGeom>
          <a:ln w="12700">
            <a:miter lim="400000"/>
          </a:ln>
        </p:spPr>
        <p:txBody>
          <a:bodyPr wrap="non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t>公共数据开放 </a:t>
            </a:r>
          </a:p>
        </p:txBody>
      </p:sp>
      <p:sp>
        <p:nvSpPr>
          <p:cNvPr id="335" name="取消证明材料7619个，792个证明材料调整为告知承诺制办理。519种电子证照支撑全市4785项事项“免证办”。上线264项“一件事”主题服务，少填、少报比率分别达17.61%、29.26%。"/>
          <p:cNvSpPr txBox="1"/>
          <p:nvPr/>
        </p:nvSpPr>
        <p:spPr>
          <a:xfrm>
            <a:off x="15816913" y="5935649"/>
            <a:ext cx="7311391" cy="1948180"/>
          </a:xfrm>
          <a:prstGeom prst="rect">
            <a:avLst/>
          </a:prstGeom>
          <a:ln w="12700">
            <a:miter lim="400000"/>
          </a:ln>
        </p:spPr>
        <p:txBody>
          <a:bodyPr lIns="50800" tIns="50800" rIns="50800" bIns="50800">
            <a:spAutoFit/>
          </a:bodyPr>
          <a:lstStyle>
            <a:lvl1pP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just"/>
            <a:r>
              <a:t>明确了公共数据开放原则、公共数据开放重点、公共数据开放平台和开放程序等内容。同时，要求公共管理和服务机构制定年度公共数据开放计划，并通过市“一网共享”平台将开放数据推送至省数据开放平台。</a:t>
            </a:r>
          </a:p>
        </p:txBody>
      </p:sp>
      <p:sp>
        <p:nvSpPr>
          <p:cNvPr id="336" name="零证明"/>
          <p:cNvSpPr txBox="1"/>
          <p:nvPr/>
        </p:nvSpPr>
        <p:spPr>
          <a:xfrm>
            <a:off x="16290287" y="9480696"/>
            <a:ext cx="5332730" cy="655320"/>
          </a:xfrm>
          <a:prstGeom prst="rect">
            <a:avLst/>
          </a:prstGeom>
          <a:ln w="12700">
            <a:miter lim="400000"/>
          </a:ln>
        </p:spPr>
        <p:txBody>
          <a:bodyPr wrap="non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t>公共数据的共享和使用 </a:t>
            </a:r>
          </a:p>
        </p:txBody>
      </p:sp>
      <p:sp>
        <p:nvSpPr>
          <p:cNvPr id="337" name="取消证明材料7619个，792个证明材料调整为告知承诺制办理。519种电子证照支撑全市4785项事项“免证办”。上线264项“一件事”主题服务，少填、少报比率分别达17.61%、29.26%。"/>
          <p:cNvSpPr txBox="1"/>
          <p:nvPr/>
        </p:nvSpPr>
        <p:spPr>
          <a:xfrm>
            <a:off x="16322861" y="10287877"/>
            <a:ext cx="7311391" cy="1209040"/>
          </a:xfrm>
          <a:prstGeom prst="rect">
            <a:avLst/>
          </a:prstGeom>
          <a:ln w="12700">
            <a:miter lim="400000"/>
          </a:ln>
        </p:spPr>
        <p:txBody>
          <a:bodyPr lIns="50800" tIns="50800" rIns="50800" bIns="50800">
            <a:spAutoFit/>
          </a:bodyPr>
          <a:lstStyle>
            <a:lvl1pP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确定了本市统一的公共数据共享、审批、反馈、获取流程，还规定了跨层级、跨区域数据共享的流程，以及公共数据在特定情况下的共享要求。</a:t>
            </a:r>
          </a:p>
        </p:txBody>
      </p:sp>
      <p:sp>
        <p:nvSpPr>
          <p:cNvPr id="338" name="零证明"/>
          <p:cNvSpPr txBox="1"/>
          <p:nvPr/>
        </p:nvSpPr>
        <p:spPr>
          <a:xfrm>
            <a:off x="9140939" y="10341218"/>
            <a:ext cx="6705600" cy="655320"/>
          </a:xfrm>
          <a:prstGeom prst="rect">
            <a:avLst/>
          </a:prstGeom>
          <a:ln w="12700">
            <a:miter lim="400000"/>
          </a:ln>
        </p:spPr>
        <p:txBody>
          <a:bodyPr wrap="non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t>公共数据的采集、核准与提供</a:t>
            </a:r>
          </a:p>
        </p:txBody>
      </p:sp>
      <p:sp>
        <p:nvSpPr>
          <p:cNvPr id="339" name="取消证明材料7619个，792个证明材料调整为告知承诺制办理。519种电子证照支撑全市4785项事项“免证办”。上线264项“一件事”主题服务，少填、少报比率分别达17.61%、29.26%。"/>
          <p:cNvSpPr txBox="1"/>
          <p:nvPr/>
        </p:nvSpPr>
        <p:spPr>
          <a:xfrm>
            <a:off x="9016365" y="11148695"/>
            <a:ext cx="6855460" cy="1578610"/>
          </a:xfrm>
          <a:prstGeom prst="rect">
            <a:avLst/>
          </a:prstGeom>
          <a:ln w="12700">
            <a:miter lim="400000"/>
          </a:ln>
        </p:spPr>
        <p:txBody>
          <a:bodyPr wrap="square" lIns="50800" tIns="50800" rIns="50800" bIns="50800">
            <a:spAutoFit/>
          </a:bodyPr>
          <a:lstStyle>
            <a:lvl1pPr algn="ct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确定了公共数据依职能采集的原则和数据的汇聚、更新的规定，并明确了数源部门负责自身采集的公共数据的核准与提供，解决了基础公共数据的来源确定（“一数一源”）、责任明确的问题。</a:t>
            </a:r>
          </a:p>
        </p:txBody>
      </p:sp>
      <p:sp>
        <p:nvSpPr>
          <p:cNvPr id="340" name="零证明"/>
          <p:cNvSpPr txBox="1"/>
          <p:nvPr/>
        </p:nvSpPr>
        <p:spPr>
          <a:xfrm>
            <a:off x="3788500" y="9480696"/>
            <a:ext cx="4316730" cy="655320"/>
          </a:xfrm>
          <a:prstGeom prst="rect">
            <a:avLst/>
          </a:prstGeom>
          <a:ln w="12700">
            <a:miter lim="400000"/>
          </a:ln>
        </p:spPr>
        <p:txBody>
          <a:bodyPr wrap="none" lIns="50800" tIns="50800" rIns="50800" bIns="50800" anchor="ctr">
            <a:spAutoFit/>
          </a:bodyPr>
          <a:lstStyle>
            <a:lvl1pPr algn="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公共数据目录管理 </a:t>
            </a:r>
          </a:p>
        </p:txBody>
      </p:sp>
      <p:sp>
        <p:nvSpPr>
          <p:cNvPr id="341" name="取消证明材料7619个，792个证明材料调整为告知承诺制办理。519种电子证照支撑全市4785项事项“免证办”。上线264项“一件事”主题服务，少填、少报比率分别达17.61%、29.26%。"/>
          <p:cNvSpPr txBox="1"/>
          <p:nvPr/>
        </p:nvSpPr>
        <p:spPr>
          <a:xfrm>
            <a:off x="1462405" y="10241280"/>
            <a:ext cx="6940550" cy="1209040"/>
          </a:xfrm>
          <a:prstGeom prst="rect">
            <a:avLst/>
          </a:prstGeom>
          <a:ln w="12700">
            <a:miter lim="400000"/>
          </a:ln>
        </p:spPr>
        <p:txBody>
          <a:bodyPr wrap="square" lIns="50800" tIns="50800" rIns="50800" bIns="50800">
            <a:spAutoFit/>
          </a:bodyPr>
          <a:lstStyle>
            <a:lvl1pPr algn="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规定了公共数据的目录化管理，包括数据分级分类、公共数据资源目录、公共数据资源目录的更新、共享类型设定、共享条件管理等5个条文。</a:t>
            </a:r>
          </a:p>
        </p:txBody>
      </p:sp>
      <p:grpSp>
        <p:nvGrpSpPr>
          <p:cNvPr id="2" name="成组"/>
          <p:cNvGrpSpPr/>
          <p:nvPr/>
        </p:nvGrpSpPr>
        <p:grpSpPr>
          <a:xfrm>
            <a:off x="488315" y="347734"/>
            <a:ext cx="14581346" cy="2130282"/>
            <a:chOff x="0" y="0"/>
            <a:chExt cx="14581345" cy="2130281"/>
          </a:xfrm>
        </p:grpSpPr>
        <p:sp>
          <p:nvSpPr>
            <p:cNvPr id="3"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sp>
          <p:nvSpPr>
            <p:cNvPr id="4"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lang="zh-CN">
                  <a:sym typeface="+mn-ea"/>
                </a:rPr>
                <a:t>二、主要内容</a:t>
              </a:r>
              <a:endParaRPr lang="zh-CN">
                <a:sym typeface="+mn-ea"/>
              </a:endParaRPr>
            </a:p>
          </p:txBody>
        </p:sp>
        <p:pic>
          <p:nvPicPr>
            <p:cNvPr id="5" name="T240520106241-五角星3.png" descr="T240520106241-五角星3.png"/>
            <p:cNvPicPr>
              <a:picLocks noChangeAspect="1"/>
            </p:cNvPicPr>
            <p:nvPr/>
          </p:nvPicPr>
          <p:blipFill>
            <a:blip r:embed="rId2"/>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pic>
        <p:nvPicPr>
          <p:cNvPr id="7" name="图片 6" descr="办公楼"/>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738235" y="3354070"/>
            <a:ext cx="6367780" cy="5260975"/>
          </a:xfrm>
          <a:prstGeom prst="rect">
            <a:avLst/>
          </a:prstGeom>
        </p:spPr>
      </p:pic>
      <p:pic>
        <p:nvPicPr>
          <p:cNvPr id="8" name="图片 7" descr="办公楼"/>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365490" y="4120515"/>
            <a:ext cx="6827520" cy="4499610"/>
          </a:xfrm>
          <a:prstGeom prst="rect">
            <a:avLst/>
          </a:prstGeom>
        </p:spPr>
      </p:pic>
      <p:sp>
        <p:nvSpPr>
          <p:cNvPr id="286" name="政务服务、政务协同相关应用-汕尾市政务服务一网通办项目"/>
          <p:cNvSpPr txBox="1"/>
          <p:nvPr/>
        </p:nvSpPr>
        <p:spPr>
          <a:xfrm>
            <a:off x="5495342" y="2464669"/>
            <a:ext cx="13763361" cy="599440"/>
          </a:xfrm>
          <a:prstGeom prst="rect">
            <a:avLst/>
          </a:prstGeom>
          <a:ln w="12700">
            <a:miter lim="400000"/>
          </a:ln>
        </p:spPr>
        <p:txBody>
          <a:bodyPr lIns="50800" tIns="50800" rIns="50800" bIns="50800">
            <a:spAutoFit/>
          </a:bodyPr>
          <a:p>
            <a:pPr algn="ctr">
              <a:defRPr sz="36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《实施细则》共分为十章，共34条</a:t>
            </a: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6" name="矩形"/>
          <p:cNvSpPr/>
          <p:nvPr/>
        </p:nvSpPr>
        <p:spPr>
          <a:xfrm>
            <a:off x="-42060" y="-15150"/>
            <a:ext cx="24468121" cy="8574076"/>
          </a:xfrm>
          <a:prstGeom prst="rect">
            <a:avLst/>
          </a:prstGeom>
          <a:gradFill>
            <a:gsLst>
              <a:gs pos="0">
                <a:sysClr val="window" lastClr="FFFFFF">
                  <a:alpha val="70000"/>
                </a:sysClr>
              </a:gs>
              <a:gs pos="85000">
                <a:srgbClr val="ED7D31">
                  <a:lumMod val="20000"/>
                  <a:lumOff val="80000"/>
                  <a:alpha val="89000"/>
                </a:srgbClr>
              </a:gs>
            </a:gsLst>
            <a:lin ang="16200000"/>
          </a:gradFill>
          <a:ln w="12700" cap="flat" cmpd="sng" algn="ctr">
            <a:noFill/>
            <a:prstDash val="solid"/>
            <a:miter lim="800000"/>
          </a:ln>
          <a:effectLst/>
        </p:spPr>
        <p:txBody>
          <a:bodyPr lIns="91440" tIns="45720" rIns="91440" bIns="45720" rtlCol="0" anchor="ctr">
            <a:noAutofit/>
          </a:bodyPr>
          <a:lstStyle/>
          <a:p>
            <a:pPr lvl="0" algn="ctr"/>
            <a:endParaRPr lang="zh-CN" altLang="en-US" sz="3840">
              <a:solidFill>
                <a:sysClr val="window" lastClr="FFFFFF"/>
              </a:solidFill>
              <a:latin typeface="汉仪旗黑-45S" charset="0"/>
              <a:ea typeface="汉仪旗黑-45S" charset="0"/>
              <a:sym typeface="+mn-ea"/>
            </a:endParaRPr>
          </a:p>
        </p:txBody>
      </p:sp>
      <p:pic>
        <p:nvPicPr>
          <p:cNvPr id="307" name="b379b35fdda77c7e09b8763a03a5a5f034ee0a6c30c374-ycoXyB_fw1200webp.png" descr="b379b35fdda77c7e09b8763a03a5a5f034ee0a6c30c374-ycoXyB_fw1200webp.png"/>
          <p:cNvPicPr>
            <a:picLocks noChangeAspect="1"/>
          </p:cNvPicPr>
          <p:nvPr/>
        </p:nvPicPr>
        <p:blipFill>
          <a:blip r:embed="rId1"/>
          <a:stretch>
            <a:fillRect/>
          </a:stretch>
        </p:blipFill>
        <p:spPr>
          <a:xfrm>
            <a:off x="-39570" y="10706757"/>
            <a:ext cx="24463141" cy="3465613"/>
          </a:xfrm>
          <a:prstGeom prst="rect">
            <a:avLst/>
          </a:prstGeom>
          <a:ln w="12700">
            <a:miter lim="400000"/>
            <a:headEnd/>
            <a:tailEnd/>
          </a:ln>
        </p:spPr>
      </p:pic>
      <p:sp>
        <p:nvSpPr>
          <p:cNvPr id="310" name="任意多边形: 形状 9"/>
          <p:cNvSpPr/>
          <p:nvPr/>
        </p:nvSpPr>
        <p:spPr>
          <a:xfrm>
            <a:off x="3859184" y="6177841"/>
            <a:ext cx="16665632" cy="4011515"/>
          </a:xfrm>
          <a:custGeom>
            <a:avLst/>
            <a:gdLst/>
            <a:ahLst/>
            <a:cxnLst>
              <a:cxn ang="0">
                <a:pos x="wd2" y="hd2"/>
              </a:cxn>
              <a:cxn ang="5400000">
                <a:pos x="wd2" y="hd2"/>
              </a:cxn>
              <a:cxn ang="10800000">
                <a:pos x="wd2" y="hd2"/>
              </a:cxn>
              <a:cxn ang="16200000">
                <a:pos x="wd2" y="hd2"/>
              </a:cxn>
            </a:cxnLst>
            <a:rect l="0" t="0" r="r" b="b"/>
            <a:pathLst>
              <a:path w="21600" h="21600" extrusionOk="0">
                <a:moveTo>
                  <a:pt x="10800" y="1644"/>
                </a:moveTo>
                <a:cubicBezTo>
                  <a:pt x="5857" y="1644"/>
                  <a:pt x="1849" y="5395"/>
                  <a:pt x="1849" y="10021"/>
                </a:cubicBezTo>
                <a:cubicBezTo>
                  <a:pt x="1849" y="14648"/>
                  <a:pt x="5857" y="18398"/>
                  <a:pt x="10800" y="18398"/>
                </a:cubicBezTo>
                <a:cubicBezTo>
                  <a:pt x="15743" y="18398"/>
                  <a:pt x="19751" y="14648"/>
                  <a:pt x="19751" y="10021"/>
                </a:cubicBezTo>
                <a:cubicBezTo>
                  <a:pt x="19751" y="5395"/>
                  <a:pt x="15743" y="1644"/>
                  <a:pt x="10800" y="1644"/>
                </a:cubicBezTo>
                <a:close/>
                <a:moveTo>
                  <a:pt x="10800" y="0"/>
                </a:moveTo>
                <a:cubicBezTo>
                  <a:pt x="16765" y="0"/>
                  <a:pt x="21600" y="4835"/>
                  <a:pt x="21600" y="10800"/>
                </a:cubicBezTo>
                <a:cubicBezTo>
                  <a:pt x="21600" y="16765"/>
                  <a:pt x="16765" y="21600"/>
                  <a:pt x="10800" y="21600"/>
                </a:cubicBezTo>
                <a:cubicBezTo>
                  <a:pt x="4835" y="21600"/>
                  <a:pt x="0" y="16765"/>
                  <a:pt x="0" y="10800"/>
                </a:cubicBezTo>
                <a:cubicBezTo>
                  <a:pt x="0" y="4835"/>
                  <a:pt x="4835" y="0"/>
                  <a:pt x="10800" y="0"/>
                </a:cubicBezTo>
                <a:close/>
              </a:path>
            </a:pathLst>
          </a:custGeom>
          <a:gradFill>
            <a:gsLst>
              <a:gs pos="0">
                <a:srgbClr val="B22E2A">
                  <a:alpha val="0"/>
                </a:srgbClr>
              </a:gs>
              <a:gs pos="100000">
                <a:srgbClr val="B22E2A">
                  <a:alpha val="35000"/>
                </a:srgbClr>
              </a:gs>
            </a:gsLst>
            <a:lin ang="5400000"/>
          </a:gradFill>
          <a:ln w="12700">
            <a:miter lim="400000"/>
          </a:ln>
        </p:spPr>
        <p:txBody>
          <a:bodyPr lIns="45719" rIns="45719" anchor="ctr"/>
          <a:lstStyle/>
          <a:p>
            <a:pPr algn="ctr" defTabSz="914400">
              <a:lnSpc>
                <a:spcPct val="100000"/>
              </a:lnSpc>
              <a:spcBef>
                <a:spcPts val="0"/>
              </a:spcBef>
              <a:defRPr sz="1800">
                <a:solidFill>
                  <a:srgbClr val="FFFFFF"/>
                </a:solidFill>
                <a:latin typeface="OPPOSans B"/>
                <a:ea typeface="OPPOSans B"/>
                <a:cs typeface="OPPOSans B"/>
                <a:sym typeface="OPPOSans B"/>
              </a:defRPr>
            </a:pPr>
            <a:endParaRPr sz="4800"/>
          </a:p>
        </p:txBody>
      </p:sp>
      <p:sp>
        <p:nvSpPr>
          <p:cNvPr id="311" name="椭圆 4"/>
          <p:cNvSpPr/>
          <p:nvPr/>
        </p:nvSpPr>
        <p:spPr>
          <a:xfrm>
            <a:off x="6470525" y="6750042"/>
            <a:ext cx="11442950" cy="2577825"/>
          </a:xfrm>
          <a:prstGeom prst="ellipse">
            <a:avLst/>
          </a:prstGeom>
          <a:gradFill>
            <a:gsLst>
              <a:gs pos="0">
                <a:srgbClr val="B22E2A">
                  <a:alpha val="0"/>
                </a:srgbClr>
              </a:gs>
              <a:gs pos="100000">
                <a:srgbClr val="B22E2A">
                  <a:alpha val="35000"/>
                </a:srgbClr>
              </a:gs>
            </a:gsLst>
            <a:lin ang="5400000"/>
          </a:gradFill>
          <a:ln w="12700">
            <a:miter lim="400000"/>
          </a:ln>
        </p:spPr>
        <p:txBody>
          <a:bodyPr lIns="45719" rIns="45719" anchor="ctr"/>
          <a:lstStyle/>
          <a:p>
            <a:pPr algn="ctr" defTabSz="914400">
              <a:lnSpc>
                <a:spcPct val="100000"/>
              </a:lnSpc>
              <a:spcBef>
                <a:spcPts val="0"/>
              </a:spcBef>
              <a:defRPr sz="1800">
                <a:solidFill>
                  <a:srgbClr val="FFFFFF"/>
                </a:solidFill>
                <a:latin typeface="OPPOSans B"/>
                <a:ea typeface="OPPOSans B"/>
                <a:cs typeface="OPPOSans B"/>
                <a:sym typeface="OPPOSans B"/>
              </a:defRPr>
            </a:pPr>
            <a:endParaRPr sz="4800"/>
          </a:p>
        </p:txBody>
      </p:sp>
      <p:sp>
        <p:nvSpPr>
          <p:cNvPr id="312" name="Freeform 5"/>
          <p:cNvSpPr/>
          <p:nvPr/>
        </p:nvSpPr>
        <p:spPr>
          <a:xfrm>
            <a:off x="8329930" y="5490210"/>
            <a:ext cx="1104265" cy="125666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sp>
        <p:nvSpPr>
          <p:cNvPr id="313" name="Freeform 5"/>
          <p:cNvSpPr/>
          <p:nvPr/>
        </p:nvSpPr>
        <p:spPr>
          <a:xfrm>
            <a:off x="8402955" y="5573395"/>
            <a:ext cx="958850" cy="1090930"/>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grpSp>
        <p:nvGrpSpPr>
          <p:cNvPr id="316" name="成组"/>
          <p:cNvGrpSpPr/>
          <p:nvPr/>
        </p:nvGrpSpPr>
        <p:grpSpPr>
          <a:xfrm rot="0">
            <a:off x="14672945" y="5490210"/>
            <a:ext cx="1104265" cy="1256665"/>
            <a:chOff x="0" y="0"/>
            <a:chExt cx="1104258" cy="1256967"/>
          </a:xfrm>
        </p:grpSpPr>
        <p:sp>
          <p:nvSpPr>
            <p:cNvPr id="314"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sp>
          <p:nvSpPr>
            <p:cNvPr id="315"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grpSp>
      <p:grpSp>
        <p:nvGrpSpPr>
          <p:cNvPr id="319" name="成组"/>
          <p:cNvGrpSpPr/>
          <p:nvPr/>
        </p:nvGrpSpPr>
        <p:grpSpPr>
          <a:xfrm rot="0">
            <a:off x="17754600" y="8124825"/>
            <a:ext cx="1104265" cy="1256665"/>
            <a:chOff x="0" y="0"/>
            <a:chExt cx="1104258" cy="1256967"/>
          </a:xfrm>
        </p:grpSpPr>
        <p:sp>
          <p:nvSpPr>
            <p:cNvPr id="317"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sp>
          <p:nvSpPr>
            <p:cNvPr id="318"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grpSp>
      <p:grpSp>
        <p:nvGrpSpPr>
          <p:cNvPr id="322" name="成组"/>
          <p:cNvGrpSpPr/>
          <p:nvPr/>
        </p:nvGrpSpPr>
        <p:grpSpPr>
          <a:xfrm rot="0">
            <a:off x="11468100" y="9031605"/>
            <a:ext cx="1104265" cy="1256665"/>
            <a:chOff x="0" y="0"/>
            <a:chExt cx="1104258" cy="1256967"/>
          </a:xfrm>
        </p:grpSpPr>
        <p:sp>
          <p:nvSpPr>
            <p:cNvPr id="320"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sp>
          <p:nvSpPr>
            <p:cNvPr id="321"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grpSp>
      <p:grpSp>
        <p:nvGrpSpPr>
          <p:cNvPr id="325" name="成组"/>
          <p:cNvGrpSpPr/>
          <p:nvPr/>
        </p:nvGrpSpPr>
        <p:grpSpPr>
          <a:xfrm rot="0">
            <a:off x="5231765" y="8102600"/>
            <a:ext cx="1104265" cy="1256665"/>
            <a:chOff x="0" y="0"/>
            <a:chExt cx="1104258" cy="1256967"/>
          </a:xfrm>
        </p:grpSpPr>
        <p:sp>
          <p:nvSpPr>
            <p:cNvPr id="323" name="Freeform 5"/>
            <p:cNvSpPr/>
            <p:nvPr/>
          </p:nvSpPr>
          <p:spPr>
            <a:xfrm>
              <a:off x="0" y="-1"/>
              <a:ext cx="1104259" cy="1256969"/>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FF2600"/>
                </a:gs>
                <a:gs pos="100000">
                  <a:srgbClr val="B22E2A"/>
                </a:gs>
              </a:gsLst>
              <a:lin ang="54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sp>
          <p:nvSpPr>
            <p:cNvPr id="324" name="Freeform 5"/>
            <p:cNvSpPr/>
            <p:nvPr/>
          </p:nvSpPr>
          <p:spPr>
            <a:xfrm>
              <a:off x="72859" y="82932"/>
              <a:ext cx="958544" cy="1091105"/>
            </a:xfrm>
            <a:custGeom>
              <a:avLst/>
              <a:gdLst/>
              <a:ahLst/>
              <a:cxnLst>
                <a:cxn ang="0">
                  <a:pos x="wd2" y="hd2"/>
                </a:cxn>
                <a:cxn ang="5400000">
                  <a:pos x="wd2" y="hd2"/>
                </a:cxn>
                <a:cxn ang="10800000">
                  <a:pos x="wd2" y="hd2"/>
                </a:cxn>
                <a:cxn ang="16200000">
                  <a:pos x="wd2" y="hd2"/>
                </a:cxn>
              </a:cxnLst>
              <a:rect l="0" t="0" r="r" b="b"/>
              <a:pathLst>
                <a:path w="21600" h="21512" extrusionOk="0">
                  <a:moveTo>
                    <a:pt x="20996" y="5004"/>
                  </a:moveTo>
                  <a:cubicBezTo>
                    <a:pt x="11404" y="132"/>
                    <a:pt x="11404" y="132"/>
                    <a:pt x="11404" y="132"/>
                  </a:cubicBezTo>
                  <a:cubicBezTo>
                    <a:pt x="11035" y="-44"/>
                    <a:pt x="10565" y="-44"/>
                    <a:pt x="10196" y="132"/>
                  </a:cubicBezTo>
                  <a:cubicBezTo>
                    <a:pt x="604" y="5004"/>
                    <a:pt x="604" y="5004"/>
                    <a:pt x="604" y="5004"/>
                  </a:cubicBezTo>
                  <a:cubicBezTo>
                    <a:pt x="235" y="5180"/>
                    <a:pt x="0" y="5532"/>
                    <a:pt x="0" y="5914"/>
                  </a:cubicBezTo>
                  <a:cubicBezTo>
                    <a:pt x="0" y="15598"/>
                    <a:pt x="0" y="15598"/>
                    <a:pt x="0" y="15598"/>
                  </a:cubicBezTo>
                  <a:cubicBezTo>
                    <a:pt x="0" y="15980"/>
                    <a:pt x="235" y="16332"/>
                    <a:pt x="604" y="16508"/>
                  </a:cubicBezTo>
                  <a:cubicBezTo>
                    <a:pt x="10196" y="21380"/>
                    <a:pt x="10196" y="21380"/>
                    <a:pt x="10196" y="21380"/>
                  </a:cubicBezTo>
                  <a:cubicBezTo>
                    <a:pt x="10565" y="21556"/>
                    <a:pt x="11035" y="21556"/>
                    <a:pt x="11404" y="21380"/>
                  </a:cubicBezTo>
                  <a:cubicBezTo>
                    <a:pt x="20996" y="16508"/>
                    <a:pt x="20996" y="16508"/>
                    <a:pt x="20996" y="16508"/>
                  </a:cubicBezTo>
                  <a:cubicBezTo>
                    <a:pt x="21365" y="16332"/>
                    <a:pt x="21600" y="15980"/>
                    <a:pt x="21600" y="15598"/>
                  </a:cubicBezTo>
                  <a:cubicBezTo>
                    <a:pt x="21600" y="5914"/>
                    <a:pt x="21600" y="5914"/>
                    <a:pt x="21600" y="5914"/>
                  </a:cubicBezTo>
                  <a:cubicBezTo>
                    <a:pt x="21600" y="5532"/>
                    <a:pt x="21365" y="5180"/>
                    <a:pt x="20996" y="5004"/>
                  </a:cubicBezTo>
                  <a:close/>
                </a:path>
              </a:pathLst>
            </a:custGeom>
            <a:gradFill flip="none" rotWithShape="1">
              <a:gsLst>
                <a:gs pos="0">
                  <a:srgbClr val="B22E2A"/>
                </a:gs>
                <a:gs pos="100000">
                  <a:srgbClr val="FF2600"/>
                </a:gs>
              </a:gsLst>
              <a:lin ang="2700000" scaled="0"/>
            </a:gradFill>
            <a:ln w="12700" cap="flat">
              <a:noFill/>
              <a:miter lim="400000"/>
            </a:ln>
            <a:effectLst/>
          </p:spPr>
          <p:txBody>
            <a:bodyPr wrap="square" lIns="45719" tIns="45719" rIns="45719" bIns="45719" numCol="1" anchor="t">
              <a:noAutofit/>
            </a:bodyPr>
            <a:lstStyle/>
            <a:p>
              <a:pPr defTabSz="914400">
                <a:lnSpc>
                  <a:spcPct val="100000"/>
                </a:lnSpc>
                <a:spcBef>
                  <a:spcPts val="0"/>
                </a:spcBef>
                <a:defRPr sz="1800">
                  <a:latin typeface="OPPOSans B"/>
                  <a:ea typeface="OPPOSans B"/>
                  <a:cs typeface="OPPOSans B"/>
                  <a:sym typeface="OPPOSans B"/>
                </a:defRPr>
              </a:pPr>
              <a:endParaRPr sz="4800"/>
            </a:p>
          </p:txBody>
        </p:sp>
      </p:grpSp>
      <p:sp>
        <p:nvSpPr>
          <p:cNvPr id="327" name="0"/>
          <p:cNvSpPr txBox="1"/>
          <p:nvPr/>
        </p:nvSpPr>
        <p:spPr>
          <a:xfrm>
            <a:off x="8655349" y="5684693"/>
            <a:ext cx="477520" cy="765810"/>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6</a:t>
            </a:r>
            <a:endParaRPr lang="en-US"/>
          </a:p>
        </p:txBody>
      </p:sp>
      <p:sp>
        <p:nvSpPr>
          <p:cNvPr id="328" name="1"/>
          <p:cNvSpPr txBox="1"/>
          <p:nvPr/>
        </p:nvSpPr>
        <p:spPr>
          <a:xfrm>
            <a:off x="14782985" y="5756447"/>
            <a:ext cx="853440" cy="765810"/>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10</a:t>
            </a:r>
            <a:endParaRPr lang="en-US"/>
          </a:p>
        </p:txBody>
      </p:sp>
      <p:sp>
        <p:nvSpPr>
          <p:cNvPr id="329" name="2"/>
          <p:cNvSpPr txBox="1"/>
          <p:nvPr/>
        </p:nvSpPr>
        <p:spPr>
          <a:xfrm>
            <a:off x="5545197" y="8348322"/>
            <a:ext cx="477520" cy="765810"/>
          </a:xfrm>
          <a:prstGeom prst="rect">
            <a:avLst/>
          </a:prstGeom>
          <a:ln w="12700">
            <a:miter lim="400000"/>
          </a:ln>
        </p:spPr>
        <p:txBody>
          <a:bodyPr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7</a:t>
            </a:r>
            <a:endParaRPr lang="en-US"/>
          </a:p>
        </p:txBody>
      </p:sp>
      <p:sp>
        <p:nvSpPr>
          <p:cNvPr id="330" name="3"/>
          <p:cNvSpPr txBox="1"/>
          <p:nvPr/>
        </p:nvSpPr>
        <p:spPr>
          <a:xfrm>
            <a:off x="11793749" y="9277095"/>
            <a:ext cx="477520" cy="765810"/>
          </a:xfrm>
          <a:prstGeom prst="rect">
            <a:avLst/>
          </a:prstGeom>
          <a:ln w="12700">
            <a:miter lim="400000"/>
          </a:ln>
        </p:spPr>
        <p:txBody>
          <a:bodyPr wrap="none"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8</a:t>
            </a:r>
            <a:endParaRPr lang="en-US"/>
          </a:p>
        </p:txBody>
      </p:sp>
      <p:sp>
        <p:nvSpPr>
          <p:cNvPr id="331" name="4"/>
          <p:cNvSpPr txBox="1"/>
          <p:nvPr/>
        </p:nvSpPr>
        <p:spPr>
          <a:xfrm>
            <a:off x="18074183" y="8348322"/>
            <a:ext cx="571206" cy="765810"/>
          </a:xfrm>
          <a:prstGeom prst="rect">
            <a:avLst/>
          </a:prstGeom>
          <a:ln w="12700">
            <a:miter lim="400000"/>
          </a:ln>
        </p:spPr>
        <p:txBody>
          <a:bodyPr lIns="50800" tIns="50800" rIns="50800" bIns="50800" anchor="ctr">
            <a:spAutoFit/>
          </a:bodyPr>
          <a:lstStyle>
            <a:lvl1pPr defTabSz="2438400">
              <a:defRPr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en-US"/>
              <a:t>9</a:t>
            </a:r>
            <a:endParaRPr lang="en-US"/>
          </a:p>
        </p:txBody>
      </p:sp>
      <p:sp>
        <p:nvSpPr>
          <p:cNvPr id="332" name="零证明"/>
          <p:cNvSpPr txBox="1"/>
          <p:nvPr/>
        </p:nvSpPr>
        <p:spPr>
          <a:xfrm>
            <a:off x="3788673" y="5128468"/>
            <a:ext cx="4316730" cy="655320"/>
          </a:xfrm>
          <a:prstGeom prst="rect">
            <a:avLst/>
          </a:prstGeom>
          <a:ln w="12700">
            <a:miter lim="400000"/>
          </a:ln>
        </p:spPr>
        <p:txBody>
          <a:bodyPr wrap="none" lIns="50800" tIns="50800" rIns="50800" bIns="50800" anchor="ctr">
            <a:spAutoFit/>
          </a:bodyPr>
          <a:lstStyle>
            <a:lvl1pPr algn="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公共数据开发利用 </a:t>
            </a:r>
          </a:p>
        </p:txBody>
      </p:sp>
      <p:sp>
        <p:nvSpPr>
          <p:cNvPr id="333" name="取消证明材料7619个，792个证明材料调整为告知承诺制办理。519种电子证照支撑全市4785项事项“免证办”。上线264项“一件事”主题服务，少填、少报比率分别达17.61%、29.26%。"/>
          <p:cNvSpPr txBox="1"/>
          <p:nvPr/>
        </p:nvSpPr>
        <p:spPr>
          <a:xfrm>
            <a:off x="1462405" y="5777865"/>
            <a:ext cx="6424295" cy="1948180"/>
          </a:xfrm>
          <a:prstGeom prst="rect">
            <a:avLst/>
          </a:prstGeom>
          <a:ln w="12700">
            <a:miter lim="400000"/>
          </a:ln>
        </p:spPr>
        <p:txBody>
          <a:bodyPr wrap="square" lIns="50800" tIns="50800" rIns="50800" bIns="50800">
            <a:spAutoFit/>
          </a:bodyPr>
          <a:lstStyle>
            <a:lvl1pPr algn="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just"/>
            <a:r>
              <a:t>规定了数据开发利用要求和保护的基本规则。同时，规定了数据交易平台及数据采购服务等内容，明确公共数据主管部门应当履行监管责任，会同有关部门做好本市数据交易市场秩序维护、交易行为规范等相关工作。</a:t>
            </a:r>
          </a:p>
        </p:txBody>
      </p:sp>
      <p:sp>
        <p:nvSpPr>
          <p:cNvPr id="334" name="零证明"/>
          <p:cNvSpPr txBox="1"/>
          <p:nvPr/>
        </p:nvSpPr>
        <p:spPr>
          <a:xfrm>
            <a:off x="15784340" y="5128468"/>
            <a:ext cx="1268730" cy="655320"/>
          </a:xfrm>
          <a:prstGeom prst="rect">
            <a:avLst/>
          </a:prstGeom>
          <a:ln w="12700">
            <a:miter lim="400000"/>
          </a:ln>
        </p:spPr>
        <p:txBody>
          <a:bodyPr wrap="non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lang="zh-CN"/>
              <a:t>附则</a:t>
            </a:r>
            <a:r>
              <a:t> </a:t>
            </a:r>
          </a:p>
        </p:txBody>
      </p:sp>
      <p:sp>
        <p:nvSpPr>
          <p:cNvPr id="335" name="取消证明材料7619个，792个证明材料调整为告知承诺制办理。519种电子证照支撑全市4785项事项“免证办”。上线264项“一件事”主题服务，少填、少报比率分别达17.61%、29.26%。"/>
          <p:cNvSpPr txBox="1"/>
          <p:nvPr/>
        </p:nvSpPr>
        <p:spPr>
          <a:xfrm>
            <a:off x="15816913" y="5935649"/>
            <a:ext cx="7311391" cy="470535"/>
          </a:xfrm>
          <a:prstGeom prst="rect">
            <a:avLst/>
          </a:prstGeom>
          <a:ln w="12700">
            <a:miter lim="400000"/>
          </a:ln>
        </p:spPr>
        <p:txBody>
          <a:bodyPr lIns="50800" tIns="50800" rIns="50800" bIns="50800">
            <a:spAutoFit/>
          </a:bodyPr>
          <a:lstStyle>
            <a:lvl1pP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just"/>
            <a:r>
              <a:t>规定了《实施细则》的参照执行范围和实施时间。</a:t>
            </a:r>
          </a:p>
        </p:txBody>
      </p:sp>
      <p:sp>
        <p:nvSpPr>
          <p:cNvPr id="336" name="零证明"/>
          <p:cNvSpPr txBox="1"/>
          <p:nvPr/>
        </p:nvSpPr>
        <p:spPr>
          <a:xfrm>
            <a:off x="16290290" y="9480550"/>
            <a:ext cx="4485005" cy="655320"/>
          </a:xfrm>
          <a:prstGeom prst="rect">
            <a:avLst/>
          </a:prstGeom>
          <a:ln w="12700">
            <a:miter lim="400000"/>
          </a:ln>
        </p:spPr>
        <p:txBody>
          <a:bodyPr wrap="squar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ctr"/>
            <a:r>
              <a:t>监督管理 </a:t>
            </a:r>
          </a:p>
        </p:txBody>
      </p:sp>
      <p:sp>
        <p:nvSpPr>
          <p:cNvPr id="337" name="取消证明材料7619个，792个证明材料调整为告知承诺制办理。519种电子证照支撑全市4785项事项“免证办”。上线264项“一件事”主题服务，少填、少报比率分别达17.61%、29.26%。"/>
          <p:cNvSpPr txBox="1"/>
          <p:nvPr/>
        </p:nvSpPr>
        <p:spPr>
          <a:xfrm>
            <a:off x="16322861" y="10287877"/>
            <a:ext cx="7311391" cy="2317115"/>
          </a:xfrm>
          <a:prstGeom prst="rect">
            <a:avLst/>
          </a:prstGeom>
          <a:ln w="12700">
            <a:miter lim="400000"/>
          </a:ln>
        </p:spPr>
        <p:txBody>
          <a:bodyPr lIns="50800" tIns="50800" rIns="50800" bIns="50800">
            <a:spAutoFit/>
          </a:bodyPr>
          <a:lstStyle>
            <a:lvl1pP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明确了绩效考核、立项验收、争议解决等内容。要求市、县（市、区）公共数据主管部门会同有关部门建立公共数据采集、编目、汇聚、共享、开放工作的评估机制，监督本行政区域内公共数据管理工作，定期开展公共数据采集、使用和管理情况评估，并通报评估结果。</a:t>
            </a:r>
          </a:p>
        </p:txBody>
      </p:sp>
      <p:sp>
        <p:nvSpPr>
          <p:cNvPr id="338" name="零证明"/>
          <p:cNvSpPr txBox="1"/>
          <p:nvPr/>
        </p:nvSpPr>
        <p:spPr>
          <a:xfrm>
            <a:off x="10896079" y="10386938"/>
            <a:ext cx="2133600" cy="655320"/>
          </a:xfrm>
          <a:prstGeom prst="rect">
            <a:avLst/>
          </a:prstGeom>
          <a:ln w="12700">
            <a:miter lim="400000"/>
          </a:ln>
        </p:spPr>
        <p:txBody>
          <a:bodyPr wrap="none" lIns="50800" tIns="50800" rIns="50800" bIns="50800" anchor="ctr">
            <a:spAutoFit/>
          </a:bodyPr>
          <a:lstStyle>
            <a:lvl1pP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t>安全保障</a:t>
            </a:r>
          </a:p>
        </p:txBody>
      </p:sp>
      <p:sp>
        <p:nvSpPr>
          <p:cNvPr id="339" name="取消证明材料7619个，792个证明材料调整为告知承诺制办理。519种电子证照支撑全市4785项事项“免证办”。上线264项“一件事”主题服务，少填、少报比率分别达17.61%、29.26%。"/>
          <p:cNvSpPr txBox="1"/>
          <p:nvPr/>
        </p:nvSpPr>
        <p:spPr>
          <a:xfrm>
            <a:off x="9016365" y="11148695"/>
            <a:ext cx="6855460" cy="1948180"/>
          </a:xfrm>
          <a:prstGeom prst="rect">
            <a:avLst/>
          </a:prstGeom>
          <a:ln w="12700">
            <a:miter lim="400000"/>
          </a:ln>
        </p:spPr>
        <p:txBody>
          <a:bodyPr wrap="square" lIns="50800" tIns="50800" rIns="50800" bIns="50800">
            <a:spAutoFit/>
          </a:bodyPr>
          <a:lstStyle>
            <a:lvl1pPr algn="ct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t>明确了数据安全管理责任主体、公共数据主管部门、公共管理和服务机构在公共数据安全方面的职责。要求公共数据主管部门建立健全公共数据安全保障制度和风险评估体系，公共管理和服务机构要制定安全管理规章制度，加强数据安全防范工作。</a:t>
            </a:r>
          </a:p>
        </p:txBody>
      </p:sp>
      <p:sp>
        <p:nvSpPr>
          <p:cNvPr id="340" name="零证明"/>
          <p:cNvSpPr txBox="1"/>
          <p:nvPr/>
        </p:nvSpPr>
        <p:spPr>
          <a:xfrm>
            <a:off x="3788500" y="9480696"/>
            <a:ext cx="4316730" cy="655320"/>
          </a:xfrm>
          <a:prstGeom prst="rect">
            <a:avLst/>
          </a:prstGeom>
          <a:ln w="12700">
            <a:miter lim="400000"/>
          </a:ln>
        </p:spPr>
        <p:txBody>
          <a:bodyPr wrap="none" lIns="50800" tIns="50800" rIns="50800" bIns="50800" anchor="ctr">
            <a:spAutoFit/>
          </a:bodyPr>
          <a:lstStyle>
            <a:lvl1pPr algn="r" defTabSz="2438400">
              <a:defRPr sz="40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数据主体权益保障 </a:t>
            </a:r>
          </a:p>
        </p:txBody>
      </p:sp>
      <p:sp>
        <p:nvSpPr>
          <p:cNvPr id="341" name="取消证明材料7619个，792个证明材料调整为告知承诺制办理。519种电子证照支撑全市4785项事项“免证办”。上线264项“一件事”主题服务，少填、少报比率分别达17.61%、29.26%。"/>
          <p:cNvSpPr txBox="1"/>
          <p:nvPr/>
        </p:nvSpPr>
        <p:spPr>
          <a:xfrm>
            <a:off x="1462405" y="10241280"/>
            <a:ext cx="6896100" cy="2317115"/>
          </a:xfrm>
          <a:prstGeom prst="rect">
            <a:avLst/>
          </a:prstGeom>
          <a:ln w="12700">
            <a:miter lim="400000"/>
          </a:ln>
        </p:spPr>
        <p:txBody>
          <a:bodyPr wrap="square" lIns="50800" tIns="50800" rIns="50800" bIns="50800">
            <a:spAutoFit/>
          </a:bodyPr>
          <a:lstStyle>
            <a:lvl1pPr algn="r" defTabSz="457200">
              <a:lnSpc>
                <a:spcPct val="100000"/>
              </a:lnSpc>
              <a:spcBef>
                <a:spcPts val="0"/>
              </a:spcBef>
              <a:defRPr sz="24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r"/>
            <a:r>
              <a:t>明确了公共数据授权、异议处理等内容。规定市公共数据主管部门按国家、省有关规范开展公共数据授权运营，加强公共数据开发利用指导，创新数据开发利用模式和运营机制。同时，要求公共管理和服务机构对数据主体提出的异议进行及时处理，并将处理结果告知异议申请人。</a:t>
            </a:r>
          </a:p>
        </p:txBody>
      </p:sp>
      <p:grpSp>
        <p:nvGrpSpPr>
          <p:cNvPr id="2" name="成组"/>
          <p:cNvGrpSpPr/>
          <p:nvPr/>
        </p:nvGrpSpPr>
        <p:grpSpPr>
          <a:xfrm>
            <a:off x="488315" y="347734"/>
            <a:ext cx="14581346" cy="2130282"/>
            <a:chOff x="0" y="0"/>
            <a:chExt cx="14581345" cy="2130281"/>
          </a:xfrm>
        </p:grpSpPr>
        <p:sp>
          <p:nvSpPr>
            <p:cNvPr id="3"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4"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pPr algn="l"/>
              <a:r>
                <a:rPr lang="zh-CN">
                  <a:sym typeface="+mn-ea"/>
                </a:rPr>
                <a:t>二、主要内容</a:t>
              </a:r>
              <a:endParaRPr lang="zh-CN">
                <a:sym typeface="+mn-ea"/>
              </a:endParaRPr>
            </a:p>
          </p:txBody>
        </p:sp>
        <p:pic>
          <p:nvPicPr>
            <p:cNvPr id="5" name="T240520106241-五角星3.png" descr="T240520106241-五角星3.png"/>
            <p:cNvPicPr>
              <a:picLocks noChangeAspect="1"/>
            </p:cNvPicPr>
            <p:nvPr/>
          </p:nvPicPr>
          <p:blipFill>
            <a:blip r:embed="rId2"/>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pic>
        <p:nvPicPr>
          <p:cNvPr id="7" name="图片 6" descr="办公楼"/>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8666480" y="3354070"/>
            <a:ext cx="6367780" cy="5260975"/>
          </a:xfrm>
          <a:prstGeom prst="rect">
            <a:avLst/>
          </a:prstGeom>
        </p:spPr>
      </p:pic>
      <p:pic>
        <p:nvPicPr>
          <p:cNvPr id="8" name="图片 7" descr="办公楼"/>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flipH="1">
            <a:off x="8293735" y="4120515"/>
            <a:ext cx="6827520" cy="4499610"/>
          </a:xfrm>
          <a:prstGeom prst="rect">
            <a:avLst/>
          </a:prstGeom>
        </p:spPr>
      </p:pic>
      <p:sp>
        <p:nvSpPr>
          <p:cNvPr id="286" name="政务服务、政务协同相关应用-汕尾市政务服务一网通办项目"/>
          <p:cNvSpPr txBox="1"/>
          <p:nvPr/>
        </p:nvSpPr>
        <p:spPr>
          <a:xfrm>
            <a:off x="5495342" y="2464669"/>
            <a:ext cx="13763361" cy="599440"/>
          </a:xfrm>
          <a:prstGeom prst="rect">
            <a:avLst/>
          </a:prstGeom>
          <a:ln w="12700">
            <a:miter lim="400000"/>
          </a:ln>
        </p:spPr>
        <p:txBody>
          <a:bodyPr lIns="50800" tIns="50800" rIns="50800" bIns="50800">
            <a:spAutoFit/>
          </a:bodyPr>
          <a:p>
            <a:pPr algn="ctr">
              <a:defRPr sz="3600" b="1">
                <a:solidFill>
                  <a:srgbClr val="B22E2A"/>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sz="4800"/>
              <a:t>《实施细则》共分为十章，共34条</a:t>
            </a:r>
            <a:endParaRPr sz="4800"/>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t="7150"/>
          <a:stretch>
            <a:fillRect/>
          </a:stretch>
        </p:blipFill>
        <p:spPr>
          <a:xfrm>
            <a:off x="0" y="2"/>
            <a:ext cx="24384000" cy="12786104"/>
          </a:xfrm>
          <a:prstGeom prst="rect">
            <a:avLst/>
          </a:prstGeom>
        </p:spPr>
      </p:pic>
      <p:sp>
        <p:nvSpPr>
          <p:cNvPr id="8" name="任意多边形 7"/>
          <p:cNvSpPr/>
          <p:nvPr/>
        </p:nvSpPr>
        <p:spPr>
          <a:xfrm flipH="1">
            <a:off x="0" y="11198158"/>
            <a:ext cx="24384000" cy="2517842"/>
          </a:xfrm>
          <a:custGeom>
            <a:avLst/>
            <a:gdLst>
              <a:gd name="connsiteX0" fmla="*/ 4444847 w 12192000"/>
              <a:gd name="connsiteY0" fmla="*/ 0 h 1390851"/>
              <a:gd name="connsiteX1" fmla="*/ 8224249 w 12192000"/>
              <a:gd name="connsiteY1" fmla="*/ 0 h 1390851"/>
              <a:gd name="connsiteX2" fmla="*/ 9105499 w 12192000"/>
              <a:gd name="connsiteY2" fmla="*/ 154005 h 1390851"/>
              <a:gd name="connsiteX3" fmla="*/ 9749842 w 12192000"/>
              <a:gd name="connsiteY3" fmla="*/ 0 h 1390851"/>
              <a:gd name="connsiteX4" fmla="*/ 12192000 w 12192000"/>
              <a:gd name="connsiteY4" fmla="*/ 0 h 1390851"/>
              <a:gd name="connsiteX5" fmla="*/ 12192000 w 12192000"/>
              <a:gd name="connsiteY5" fmla="*/ 1390851 h 1390851"/>
              <a:gd name="connsiteX6" fmla="*/ 0 w 12192000"/>
              <a:gd name="connsiteY6" fmla="*/ 1390851 h 1390851"/>
              <a:gd name="connsiteX7" fmla="*/ 0 w 12192000"/>
              <a:gd name="connsiteY7" fmla="*/ 776945 h 1390851"/>
              <a:gd name="connsiteX8" fmla="*/ 2858703 w 12192000"/>
              <a:gd name="connsiteY8" fmla="*/ 1155032 h 1390851"/>
              <a:gd name="connsiteX9" fmla="*/ 4196615 w 12192000"/>
              <a:gd name="connsiteY9" fmla="*/ 192506 h 13908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92000" h="1390851">
                <a:moveTo>
                  <a:pt x="4444847" y="0"/>
                </a:moveTo>
                <a:lnTo>
                  <a:pt x="8224249" y="0"/>
                </a:lnTo>
                <a:lnTo>
                  <a:pt x="9105499" y="154005"/>
                </a:lnTo>
                <a:lnTo>
                  <a:pt x="9749842" y="0"/>
                </a:lnTo>
                <a:lnTo>
                  <a:pt x="12192000" y="0"/>
                </a:lnTo>
                <a:lnTo>
                  <a:pt x="12192000" y="1390851"/>
                </a:lnTo>
                <a:lnTo>
                  <a:pt x="0" y="1390851"/>
                </a:lnTo>
                <a:lnTo>
                  <a:pt x="0" y="776945"/>
                </a:lnTo>
                <a:lnTo>
                  <a:pt x="2858703" y="1155032"/>
                </a:lnTo>
                <a:lnTo>
                  <a:pt x="4196615" y="192506"/>
                </a:lnTo>
                <a:close/>
              </a:path>
            </a:pathLst>
          </a:custGeom>
          <a:solidFill>
            <a:srgbClr val="C0000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BF0003"/>
              </a:solidFill>
            </a:endParaRPr>
          </a:p>
        </p:txBody>
      </p:sp>
      <p:pic>
        <p:nvPicPr>
          <p:cNvPr id="4" name="图片 3"/>
          <p:cNvPicPr>
            <a:picLocks noChangeAspect="1"/>
          </p:cNvPicPr>
          <p:nvPr/>
        </p:nvPicPr>
        <p:blipFill rotWithShape="1">
          <a:blip r:embed="rId2" cstate="screen"/>
          <a:srcRect/>
          <a:stretch>
            <a:fillRect/>
          </a:stretch>
        </p:blipFill>
        <p:spPr>
          <a:xfrm>
            <a:off x="0" y="8537614"/>
            <a:ext cx="24384000" cy="5178384"/>
          </a:xfrm>
          <a:prstGeom prst="rect">
            <a:avLst/>
          </a:prstGeom>
        </p:spPr>
      </p:pic>
      <p:sp>
        <p:nvSpPr>
          <p:cNvPr id="20" name="文本框 19"/>
          <p:cNvSpPr txBox="1"/>
          <p:nvPr/>
        </p:nvSpPr>
        <p:spPr>
          <a:xfrm>
            <a:off x="1390650" y="4553585"/>
            <a:ext cx="21697950" cy="2750185"/>
          </a:xfrm>
          <a:prstGeom prst="rect">
            <a:avLst/>
          </a:prstGeom>
          <a:noFill/>
        </p:spPr>
        <p:txBody>
          <a:bodyPr wrap="square">
            <a:sp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algn="ctr"/>
            <a:r>
              <a:rPr lang="zh-CN" sz="19200" spc="-1000" dirty="0">
                <a:ln w="12700">
                  <a:noFill/>
                </a:ln>
                <a:solidFill>
                  <a:srgbClr val="BF0003"/>
                </a:solidFill>
                <a:effectLst/>
                <a:uFillTx/>
                <a:latin typeface="汉仪许静行楷W" panose="00020600040101010101" pitchFamily="18" charset="-122"/>
                <a:ea typeface="汉仪许静行楷W" panose="00020600040101010101" pitchFamily="18" charset="-122"/>
                <a:sym typeface="汉仪许静行楷W" panose="00020600040101010101" pitchFamily="18" charset="-122"/>
              </a:rPr>
              <a:t>下一步计划</a:t>
            </a:r>
            <a:endParaRPr lang="zh-CN" sz="19200" spc="-1000" dirty="0">
              <a:ln w="12700">
                <a:noFill/>
              </a:ln>
              <a:solidFill>
                <a:srgbClr val="BF0003"/>
              </a:solidFill>
              <a:effectLst/>
              <a:uFillTx/>
              <a:latin typeface="汉仪许静行楷W" panose="00020600040101010101" pitchFamily="18" charset="-122"/>
              <a:ea typeface="汉仪许静行楷W" panose="00020600040101010101" pitchFamily="18" charset="-122"/>
              <a:sym typeface="汉仪许静行楷W" panose="00020600040101010101" pitchFamily="18" charset="-122"/>
            </a:endParaRPr>
          </a:p>
        </p:txBody>
      </p:sp>
      <p:pic>
        <p:nvPicPr>
          <p:cNvPr id="9" name="图片 8"/>
          <p:cNvPicPr>
            <a:picLocks noChangeAspect="1"/>
          </p:cNvPicPr>
          <p:nvPr/>
        </p:nvPicPr>
        <p:blipFill>
          <a:blip r:embed="rId3" cstate="screen">
            <a:extLst>
              <a:ext uri="{BEBA8EAE-BF5A-486C-A8C5-ECC9F3942E4B}">
                <a14:imgProps xmlns:a14="http://schemas.microsoft.com/office/drawing/2010/main">
                  <a14:imgLayer r:embed="rId4">
                    <a14:imgEffect>
                      <a14:brightnessContrast bright="20000"/>
                    </a14:imgEffect>
                  </a14:imgLayer>
                </a14:imgProps>
              </a:ext>
            </a:extLst>
          </a:blip>
          <a:stretch>
            <a:fillRect/>
          </a:stretch>
        </p:blipFill>
        <p:spPr>
          <a:xfrm>
            <a:off x="19147918" y="3128720"/>
            <a:ext cx="2566202" cy="1219400"/>
          </a:xfrm>
          <a:prstGeom prst="rect">
            <a:avLst/>
          </a:prstGeom>
        </p:spPr>
      </p:pic>
      <p:grpSp>
        <p:nvGrpSpPr>
          <p:cNvPr id="6" name="组合 5"/>
          <p:cNvGrpSpPr/>
          <p:nvPr/>
        </p:nvGrpSpPr>
        <p:grpSpPr>
          <a:xfrm>
            <a:off x="9265920" y="1862455"/>
            <a:ext cx="5947410" cy="1898650"/>
            <a:chOff x="13984" y="2820"/>
            <a:chExt cx="9366" cy="2990"/>
          </a:xfrm>
        </p:grpSpPr>
        <p:sp>
          <p:nvSpPr>
            <p:cNvPr id="3" name="圆角矩形 2"/>
            <p:cNvSpPr/>
            <p:nvPr/>
          </p:nvSpPr>
          <p:spPr>
            <a:xfrm>
              <a:off x="14097" y="3316"/>
              <a:ext cx="9072" cy="2495"/>
            </a:xfrm>
            <a:prstGeom prst="roundRect">
              <a:avLst>
                <a:gd name="adj" fmla="val 50000"/>
              </a:avLst>
            </a:prstGeom>
            <a:solidFill>
              <a:srgbClr val="C00000"/>
            </a:soli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a:p>
          </p:txBody>
        </p:sp>
        <p:sp>
          <p:nvSpPr>
            <p:cNvPr id="2" name="文本框 1"/>
            <p:cNvSpPr txBox="1"/>
            <p:nvPr/>
          </p:nvSpPr>
          <p:spPr>
            <a:xfrm>
              <a:off x="13984" y="2820"/>
              <a:ext cx="9367" cy="2980"/>
            </a:xfrm>
            <a:prstGeom prst="roundRect">
              <a:avLst>
                <a:gd name="adj" fmla="val 50000"/>
              </a:avLst>
            </a:prstGeom>
            <a:noFill/>
          </p:spPr>
          <p:txBody>
            <a:bodyPr wrap="square" rtlCol="0" anchor="t">
              <a:no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lvl="0" algn="ctr" eaLnBrk="1">
                <a:lnSpc>
                  <a:spcPct val="100000"/>
                </a:lnSpc>
                <a:spcBef>
                  <a:spcPts val="0"/>
                </a:spcBef>
              </a:pPr>
              <a:r>
                <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rPr>
                <a:t>第三部分</a:t>
              </a:r>
              <a:endParaRPr lang="zh-CN" altLang="en-US" sz="9200" spc="-1000" dirty="0">
                <a:ln w="12700">
                  <a:noFill/>
                </a:ln>
                <a:solidFill>
                  <a:schemeClr val="bg1"/>
                </a:solidFill>
                <a:effectLst/>
                <a:latin typeface="汉仪许静行楷W" panose="00020600040101010101" pitchFamily="18" charset="-122"/>
                <a:ea typeface="汉仪许静行楷W" panose="00020600040101010101" pitchFamily="18" charset="-122"/>
                <a:sym typeface="+mn-ea"/>
              </a:endParaRPr>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图像" descr="图像"/>
          <p:cNvPicPr>
            <a:picLocks noChangeAspect="1"/>
          </p:cNvPicPr>
          <p:nvPr/>
        </p:nvPicPr>
        <p:blipFill>
          <a:blip r:embed="rId1">
            <a:alphaModFix amt="31000"/>
          </a:blip>
          <a:srcRect b="6180"/>
          <a:stretch>
            <a:fillRect/>
          </a:stretch>
        </p:blipFill>
        <p:spPr>
          <a:xfrm>
            <a:off x="-31750" y="-28575"/>
            <a:ext cx="24447500" cy="13773150"/>
          </a:xfrm>
          <a:prstGeom prst="rect">
            <a:avLst/>
          </a:prstGeom>
          <a:ln w="12700">
            <a:miter lim="400000"/>
            <a:headEnd/>
            <a:tailEnd/>
          </a:ln>
        </p:spPr>
      </p:pic>
      <p:sp>
        <p:nvSpPr>
          <p:cNvPr id="7" name="矩形 6"/>
          <p:cNvSpPr/>
          <p:nvPr/>
        </p:nvSpPr>
        <p:spPr>
          <a:xfrm rot="10800000">
            <a:off x="0" y="89535"/>
            <a:ext cx="24384000" cy="13706475"/>
          </a:xfrm>
          <a:prstGeom prst="rect">
            <a:avLst/>
          </a:prstGeom>
          <a:gradFill>
            <a:gsLst>
              <a:gs pos="0">
                <a:sysClr val="window" lastClr="FFFFFF">
                  <a:alpha val="33000"/>
                </a:sysClr>
              </a:gs>
              <a:gs pos="85000">
                <a:srgbClr val="ED7D31">
                  <a:lumMod val="20000"/>
                  <a:lumOff val="80000"/>
                  <a:alpha val="84000"/>
                </a:srgbClr>
              </a:gs>
            </a:gsLst>
            <a:lin ang="16200000"/>
          </a:gradFill>
          <a:ln w="12700" cap="flat" cmpd="sng" algn="ctr">
            <a:noFill/>
            <a:prstDash val="solid"/>
            <a:miter lim="800000"/>
          </a:ln>
          <a:effectLst/>
        </p:spPr>
        <p:txBody>
          <a:bodyPr rtlCol="0" anchor="ctr"/>
          <a:p>
            <a:pPr algn="ctr"/>
            <a:endParaRPr lang="zh-CN" altLang="en-US" sz="3840">
              <a:solidFill>
                <a:sysClr val="window" lastClr="FFFFFF"/>
              </a:solidFill>
              <a:latin typeface="汉仪旗黑-45S" charset="0"/>
              <a:ea typeface="汉仪旗黑-45S" charset="0"/>
            </a:endParaRPr>
          </a:p>
        </p:txBody>
      </p:sp>
      <p:pic>
        <p:nvPicPr>
          <p:cNvPr id="343" name="b379b35fdda77c7e09b8763a03a5a5f034ee0a6c30c374-ycoXyB_fw1200webp.png" descr="b379b35fdda77c7e09b8763a03a5a5f034ee0a6c30c374-ycoXyB_fw1200webp.png"/>
          <p:cNvPicPr>
            <a:picLocks noChangeAspect="1"/>
          </p:cNvPicPr>
          <p:nvPr/>
        </p:nvPicPr>
        <p:blipFill>
          <a:blip r:embed="rId2"/>
          <a:stretch>
            <a:fillRect/>
          </a:stretch>
        </p:blipFill>
        <p:spPr>
          <a:xfrm>
            <a:off x="-39570" y="10276227"/>
            <a:ext cx="24463141" cy="3465613"/>
          </a:xfrm>
          <a:prstGeom prst="rect">
            <a:avLst/>
          </a:prstGeom>
          <a:ln w="12700">
            <a:miter lim="400000"/>
            <a:headEnd/>
            <a:tailEnd/>
          </a:ln>
        </p:spPr>
      </p:pic>
      <p:sp>
        <p:nvSpPr>
          <p:cNvPr id="350" name="圆角矩形"/>
          <p:cNvSpPr/>
          <p:nvPr>
            <p:custDataLst>
              <p:tags r:id="rId3"/>
            </p:custDataLst>
          </p:nvPr>
        </p:nvSpPr>
        <p:spPr>
          <a:xfrm>
            <a:off x="3683000" y="3751580"/>
            <a:ext cx="6441440" cy="1625600"/>
          </a:xfrm>
          <a:prstGeom prst="roundRect">
            <a:avLst>
              <a:gd name="adj" fmla="val 17682"/>
            </a:avLst>
          </a:prstGeom>
          <a:gradFill>
            <a:gsLst>
              <a:gs pos="0">
                <a:srgbClr val="FF7E79"/>
              </a:gs>
              <a:gs pos="56950">
                <a:srgbClr val="B22E2A"/>
              </a:gs>
            </a:gsLst>
            <a:lin ang="13500000"/>
          </a:gradFill>
          <a:ln w="12700">
            <a:miter lim="400000"/>
          </a:ln>
          <a:effectLst>
            <a:outerShdw blurRad="381000" dist="381000" dir="5400000" rotWithShape="0">
              <a:srgbClr val="B22E2A">
                <a:alpha val="40000"/>
              </a:srgbClr>
            </a:outerShdw>
          </a:effectLst>
        </p:spPr>
        <p:txBody>
          <a:bodyPr lIns="50800" tIns="50800" rIns="50800" bIns="50800" anchor="ct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grpSp>
        <p:nvGrpSpPr>
          <p:cNvPr id="2" name="组合 1"/>
          <p:cNvGrpSpPr/>
          <p:nvPr/>
        </p:nvGrpSpPr>
        <p:grpSpPr>
          <a:xfrm>
            <a:off x="2523490" y="3905885"/>
            <a:ext cx="8760460" cy="7206615"/>
            <a:chOff x="3974" y="6151"/>
            <a:chExt cx="13796" cy="11349"/>
          </a:xfrm>
        </p:grpSpPr>
        <p:sp>
          <p:nvSpPr>
            <p:cNvPr id="347" name="圆角矩形"/>
            <p:cNvSpPr/>
            <p:nvPr/>
          </p:nvSpPr>
          <p:spPr>
            <a:xfrm>
              <a:off x="3974" y="6568"/>
              <a:ext cx="13796" cy="10932"/>
            </a:xfrm>
            <a:prstGeom prst="roundRect">
              <a:avLst>
                <a:gd name="adj" fmla="val 5027"/>
              </a:avLst>
            </a:prstGeom>
            <a:solidFill>
              <a:srgbClr val="B22E2A">
                <a:alpha val="10000"/>
              </a:srgbClr>
            </a:solidFill>
            <a:ln w="12700">
              <a:miter lim="400000"/>
            </a:ln>
          </p:spPr>
          <p:txBody>
            <a:bodyPr lIns="50800" tIns="50800" rIns="50800" bIns="50800" anchor="ctr"/>
            <a:lstStyle/>
            <a:p>
              <a:pPr defTabSz="914400">
                <a:lnSpc>
                  <a:spcPct val="100000"/>
                </a:lnSpc>
                <a:spcBef>
                  <a:spcPts val="0"/>
                </a:spcBef>
                <a:defRPr sz="400">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sp>
          <p:nvSpPr>
            <p:cNvPr id="353" name="AI赋能政务…"/>
            <p:cNvSpPr txBox="1"/>
            <p:nvPr>
              <p:custDataLst>
                <p:tags r:id="rId4"/>
              </p:custDataLst>
            </p:nvPr>
          </p:nvSpPr>
          <p:spPr>
            <a:xfrm>
              <a:off x="7067" y="6151"/>
              <a:ext cx="7836" cy="1953"/>
            </a:xfrm>
            <a:prstGeom prst="rect">
              <a:avLst/>
            </a:prstGeom>
            <a:ln w="12700">
              <a:miter lim="400000"/>
            </a:ln>
          </p:spPr>
          <p:txBody>
            <a:bodyPr wrap="square" lIns="50800" tIns="50800" rIns="50800" bIns="50800" anchor="ctr">
              <a:sp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加强《实施细则》</a:t>
              </a:r>
            </a:p>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学习宣传</a:t>
              </a:r>
            </a:p>
          </p:txBody>
        </p:sp>
        <p:sp>
          <p:nvSpPr>
            <p:cNvPr id="356"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custDataLst>
                <p:tags r:id="rId5"/>
              </p:custDataLst>
            </p:nvPr>
          </p:nvSpPr>
          <p:spPr>
            <a:xfrm>
              <a:off x="4940" y="9667"/>
              <a:ext cx="11864" cy="5249"/>
            </a:xfrm>
            <a:prstGeom prst="rect">
              <a:avLst/>
            </a:prstGeom>
            <a:ln w="12700">
              <a:miter lim="400000"/>
            </a:ln>
          </p:spPr>
          <p:txBody>
            <a:bodyPr wrap="square" lIns="50800" tIns="50800" rIns="50800" bIns="50800">
              <a:spAutoFit/>
            </a:bodyPr>
            <a:lstStyle/>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组织《实施细则》培训学习，帮助各级政务部门和公共服务企事业单位及有关人员深刻理解细则内容。</a:t>
              </a:r>
              <a:endParaRPr sz="2800"/>
            </a:p>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策划好《实施细则》宣传工作，提高公众数字素养和数据意识</a:t>
              </a:r>
              <a:r>
                <a:rPr lang="zh-CN" altLang="en-US" sz="2800"/>
                <a:t>。</a:t>
              </a:r>
              <a:endParaRPr lang="zh-CN" altLang="en-US" sz="2800"/>
            </a:p>
          </p:txBody>
        </p:sp>
      </p:grpSp>
      <p:grpSp>
        <p:nvGrpSpPr>
          <p:cNvPr id="3" name="成组"/>
          <p:cNvGrpSpPr/>
          <p:nvPr/>
        </p:nvGrpSpPr>
        <p:grpSpPr>
          <a:xfrm>
            <a:off x="488315" y="347734"/>
            <a:ext cx="14581346" cy="2130282"/>
            <a:chOff x="0" y="0"/>
            <a:chExt cx="14581345" cy="2130281"/>
          </a:xfrm>
        </p:grpSpPr>
        <p:sp>
          <p:nvSpPr>
            <p:cNvPr id="4"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sp>
          <p:nvSpPr>
            <p:cNvPr id="5"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zh-CN" altLang="en-US">
                  <a:sym typeface="+mn-ea"/>
                </a:rPr>
                <a:t>三、</a:t>
              </a:r>
              <a:r>
                <a:rPr lang="zh-CN">
                  <a:sym typeface="+mn-ea"/>
                </a:rPr>
                <a:t>下一步计划</a:t>
              </a:r>
              <a:endParaRPr lang="zh-CN">
                <a:sym typeface="+mn-ea"/>
              </a:endParaRPr>
            </a:p>
          </p:txBody>
        </p:sp>
        <p:pic>
          <p:nvPicPr>
            <p:cNvPr id="6" name="T240520106241-五角星3.png" descr="T240520106241-五角星3.png"/>
            <p:cNvPicPr>
              <a:picLocks noChangeAspect="1"/>
            </p:cNvPicPr>
            <p:nvPr/>
          </p:nvPicPr>
          <p:blipFill>
            <a:blip r:embed="rId6"/>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sp>
        <p:nvSpPr>
          <p:cNvPr id="12" name="圆角矩形"/>
          <p:cNvSpPr/>
          <p:nvPr>
            <p:custDataLst>
              <p:tags r:id="rId7"/>
            </p:custDataLst>
          </p:nvPr>
        </p:nvSpPr>
        <p:spPr>
          <a:xfrm>
            <a:off x="14214475" y="3735070"/>
            <a:ext cx="6441440" cy="1625600"/>
          </a:xfrm>
          <a:prstGeom prst="roundRect">
            <a:avLst>
              <a:gd name="adj" fmla="val 17682"/>
            </a:avLst>
          </a:prstGeom>
          <a:gradFill>
            <a:gsLst>
              <a:gs pos="0">
                <a:srgbClr val="FF7E79"/>
              </a:gs>
              <a:gs pos="56950">
                <a:srgbClr val="B22E2A"/>
              </a:gs>
            </a:gsLst>
            <a:lin ang="13500000"/>
          </a:gradFill>
          <a:ln w="12700">
            <a:miter lim="400000"/>
          </a:ln>
          <a:effectLst>
            <a:outerShdw blurRad="381000" dist="381000" dir="5400000" rotWithShape="0">
              <a:srgbClr val="B22E2A">
                <a:alpha val="40000"/>
              </a:srgbClr>
            </a:outerShdw>
          </a:effectLst>
        </p:spPr>
        <p:txBody>
          <a:bodyPr lIns="50800" tIns="50800" rIns="50800" bIns="50800" anchor="ctr"/>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grpSp>
        <p:nvGrpSpPr>
          <p:cNvPr id="8" name="组合 7"/>
          <p:cNvGrpSpPr/>
          <p:nvPr/>
        </p:nvGrpSpPr>
        <p:grpSpPr>
          <a:xfrm>
            <a:off x="12912090" y="3928745"/>
            <a:ext cx="8760460" cy="7205980"/>
            <a:chOff x="3974" y="6152"/>
            <a:chExt cx="13796" cy="11348"/>
          </a:xfrm>
        </p:grpSpPr>
        <p:sp>
          <p:nvSpPr>
            <p:cNvPr id="9" name="圆角矩形"/>
            <p:cNvSpPr/>
            <p:nvPr/>
          </p:nvSpPr>
          <p:spPr>
            <a:xfrm>
              <a:off x="3974" y="6568"/>
              <a:ext cx="13796" cy="10932"/>
            </a:xfrm>
            <a:prstGeom prst="roundRect">
              <a:avLst>
                <a:gd name="adj" fmla="val 5027"/>
              </a:avLst>
            </a:prstGeom>
            <a:solidFill>
              <a:srgbClr val="B22E2A">
                <a:alpha val="10000"/>
              </a:srgbClr>
            </a:solidFill>
            <a:ln w="12700">
              <a:miter lim="400000"/>
            </a:ln>
          </p:spPr>
          <p:txBody>
            <a:bodyPr lIns="50800" tIns="50800" rIns="50800" bIns="50800" anchor="ctr"/>
            <a:p>
              <a:pPr defTabSz="914400">
                <a:lnSpc>
                  <a:spcPct val="100000"/>
                </a:lnSpc>
                <a:spcBef>
                  <a:spcPts val="0"/>
                </a:spcBef>
                <a:defRPr sz="400">
                  <a:latin typeface="微软雅黑" panose="020B0503020204020204" charset="-122"/>
                  <a:ea typeface="微软雅黑" panose="020B0503020204020204" charset="-122"/>
                  <a:cs typeface="微软雅黑" panose="020B0503020204020204" charset="-122"/>
                  <a:sym typeface="微软雅黑" panose="020B0503020204020204" charset="-122"/>
                </a:defRPr>
              </a:pPr>
            </a:p>
          </p:txBody>
        </p:sp>
        <p:sp>
          <p:nvSpPr>
            <p:cNvPr id="10" name="AI赋能政务…"/>
            <p:cNvSpPr txBox="1"/>
            <p:nvPr>
              <p:custDataLst>
                <p:tags r:id="rId8"/>
              </p:custDataLst>
            </p:nvPr>
          </p:nvSpPr>
          <p:spPr>
            <a:xfrm>
              <a:off x="7067" y="6152"/>
              <a:ext cx="7836" cy="1953"/>
            </a:xfrm>
            <a:prstGeom prst="rect">
              <a:avLst/>
            </a:prstGeom>
            <a:ln w="12700">
              <a:miter lim="400000"/>
            </a:ln>
          </p:spPr>
          <p:txBody>
            <a:bodyPr wrap="square" lIns="50800" tIns="50800" rIns="50800" bIns="50800" anchor="ctr">
              <a:spAutoFit/>
            </a:bodyPr>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完善《实施细则》</a:t>
              </a:r>
            </a:p>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配套机制</a:t>
              </a:r>
            </a:p>
          </p:txBody>
        </p:sp>
        <p:sp>
          <p:nvSpPr>
            <p:cNvPr id="11"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custDataLst>
                <p:tags r:id="rId9"/>
              </p:custDataLst>
            </p:nvPr>
          </p:nvSpPr>
          <p:spPr>
            <a:xfrm>
              <a:off x="4940" y="9667"/>
              <a:ext cx="11864" cy="6267"/>
            </a:xfrm>
            <a:prstGeom prst="rect">
              <a:avLst/>
            </a:prstGeom>
            <a:ln w="12700">
              <a:miter lim="400000"/>
            </a:ln>
          </p:spPr>
          <p:txBody>
            <a:bodyPr wrap="square" lIns="50800" tIns="50800" rIns="50800" bIns="50800">
              <a:spAutoFit/>
            </a:bodyPr>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围</a:t>
              </a:r>
              <a:r>
                <a:rPr sz="2800"/>
                <a:t>绕《实施细则》核心条款，制定授权运营、登记管理等领域配套文件，形成“1+N”公共数据制度体系</a:t>
              </a:r>
              <a:r>
                <a:rPr lang="zh-CN" sz="2800"/>
                <a:t>。</a:t>
              </a:r>
              <a:endParaRPr lang="zh-CN" sz="2800"/>
            </a:p>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紧跟国家、省数据要素政策动态，及时修订《实施细则》及配套制度，与上位法保持一致</a:t>
              </a:r>
              <a:endParaRPr lang="zh-CN" sz="2800"/>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0" name="图像" descr="图像"/>
          <p:cNvPicPr>
            <a:picLocks noChangeAspect="1"/>
          </p:cNvPicPr>
          <p:nvPr/>
        </p:nvPicPr>
        <p:blipFill>
          <a:blip r:embed="rId1">
            <a:alphaModFix amt="31000"/>
          </a:blip>
          <a:srcRect b="6180"/>
          <a:stretch>
            <a:fillRect/>
          </a:stretch>
        </p:blipFill>
        <p:spPr>
          <a:xfrm>
            <a:off x="-31750" y="-28575"/>
            <a:ext cx="24447500" cy="13773150"/>
          </a:xfrm>
          <a:prstGeom prst="rect">
            <a:avLst/>
          </a:prstGeom>
          <a:ln w="12700">
            <a:miter lim="400000"/>
            <a:headEnd/>
            <a:tailEnd/>
          </a:ln>
        </p:spPr>
      </p:pic>
      <p:sp>
        <p:nvSpPr>
          <p:cNvPr id="7" name="矩形 6"/>
          <p:cNvSpPr/>
          <p:nvPr/>
        </p:nvSpPr>
        <p:spPr>
          <a:xfrm rot="10800000">
            <a:off x="0" y="89535"/>
            <a:ext cx="24384000" cy="13706475"/>
          </a:xfrm>
          <a:prstGeom prst="rect">
            <a:avLst/>
          </a:prstGeom>
          <a:gradFill>
            <a:gsLst>
              <a:gs pos="0">
                <a:sysClr val="window" lastClr="FFFFFF">
                  <a:alpha val="33000"/>
                </a:sysClr>
              </a:gs>
              <a:gs pos="85000">
                <a:srgbClr val="ED7D31">
                  <a:lumMod val="20000"/>
                  <a:lumOff val="80000"/>
                  <a:alpha val="84000"/>
                </a:srgbClr>
              </a:gs>
            </a:gsLst>
            <a:lin ang="16200000"/>
          </a:gradFill>
          <a:ln w="12700" cap="flat" cmpd="sng" algn="ctr">
            <a:noFill/>
            <a:prstDash val="solid"/>
            <a:miter lim="800000"/>
          </a:ln>
          <a:effectLst/>
        </p:spPr>
        <p:txBody>
          <a:bodyPr rtlCol="0" anchor="ctr"/>
          <a:p>
            <a:pPr algn="ctr"/>
            <a:endParaRPr lang="zh-CN" altLang="en-US" sz="3840">
              <a:solidFill>
                <a:sysClr val="window" lastClr="FFFFFF"/>
              </a:solidFill>
              <a:latin typeface="汉仪旗黑-45S" charset="0"/>
              <a:ea typeface="汉仪旗黑-45S" charset="0"/>
            </a:endParaRPr>
          </a:p>
        </p:txBody>
      </p:sp>
      <p:pic>
        <p:nvPicPr>
          <p:cNvPr id="343" name="b379b35fdda77c7e09b8763a03a5a5f034ee0a6c30c374-ycoXyB_fw1200webp.png" descr="b379b35fdda77c7e09b8763a03a5a5f034ee0a6c30c374-ycoXyB_fw1200webp.png"/>
          <p:cNvPicPr>
            <a:picLocks noChangeAspect="1"/>
          </p:cNvPicPr>
          <p:nvPr/>
        </p:nvPicPr>
        <p:blipFill>
          <a:blip r:embed="rId2"/>
          <a:stretch>
            <a:fillRect/>
          </a:stretch>
        </p:blipFill>
        <p:spPr>
          <a:xfrm>
            <a:off x="-39570" y="10276227"/>
            <a:ext cx="24463141" cy="3465613"/>
          </a:xfrm>
          <a:prstGeom prst="rect">
            <a:avLst/>
          </a:prstGeom>
          <a:ln w="12700">
            <a:miter lim="400000"/>
            <a:headEnd/>
            <a:tailEnd/>
          </a:ln>
        </p:spPr>
      </p:pic>
      <p:sp>
        <p:nvSpPr>
          <p:cNvPr id="350" name="圆角矩形"/>
          <p:cNvSpPr/>
          <p:nvPr>
            <p:custDataLst>
              <p:tags r:id="rId3"/>
            </p:custDataLst>
          </p:nvPr>
        </p:nvSpPr>
        <p:spPr>
          <a:xfrm>
            <a:off x="3683000" y="3751580"/>
            <a:ext cx="6441440" cy="1625600"/>
          </a:xfrm>
          <a:prstGeom prst="roundRect">
            <a:avLst>
              <a:gd name="adj" fmla="val 17682"/>
            </a:avLst>
          </a:prstGeom>
          <a:gradFill>
            <a:gsLst>
              <a:gs pos="0">
                <a:srgbClr val="FF7E79"/>
              </a:gs>
              <a:gs pos="56950">
                <a:srgbClr val="B22E2A"/>
              </a:gs>
            </a:gsLst>
            <a:lin ang="13500000"/>
          </a:gradFill>
          <a:ln w="12700">
            <a:miter lim="400000"/>
          </a:ln>
          <a:effectLst>
            <a:outerShdw blurRad="381000" dist="381000" dir="5400000" rotWithShape="0">
              <a:srgbClr val="B22E2A">
                <a:alpha val="40000"/>
              </a:srgbClr>
            </a:outerShdw>
          </a:effectLst>
        </p:spPr>
        <p:txBody>
          <a:bodyPr lIns="50800" tIns="50800" rIns="50800" bIns="50800" anchor="ct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grpSp>
        <p:nvGrpSpPr>
          <p:cNvPr id="2" name="组合 1"/>
          <p:cNvGrpSpPr/>
          <p:nvPr/>
        </p:nvGrpSpPr>
        <p:grpSpPr>
          <a:xfrm>
            <a:off x="2523490" y="4170680"/>
            <a:ext cx="8760460" cy="6941820"/>
            <a:chOff x="3974" y="6568"/>
            <a:chExt cx="13796" cy="10932"/>
          </a:xfrm>
        </p:grpSpPr>
        <p:sp>
          <p:nvSpPr>
            <p:cNvPr id="347" name="圆角矩形"/>
            <p:cNvSpPr/>
            <p:nvPr/>
          </p:nvSpPr>
          <p:spPr>
            <a:xfrm>
              <a:off x="3974" y="6568"/>
              <a:ext cx="13796" cy="10932"/>
            </a:xfrm>
            <a:prstGeom prst="roundRect">
              <a:avLst>
                <a:gd name="adj" fmla="val 5027"/>
              </a:avLst>
            </a:prstGeom>
            <a:solidFill>
              <a:srgbClr val="B22E2A">
                <a:alpha val="10000"/>
              </a:srgbClr>
            </a:solidFill>
            <a:ln w="12700">
              <a:miter lim="400000"/>
            </a:ln>
          </p:spPr>
          <p:txBody>
            <a:bodyPr lIns="50800" tIns="50800" rIns="50800" bIns="50800" anchor="ctr"/>
            <a:lstStyle/>
            <a:p>
              <a:pPr defTabSz="914400">
                <a:lnSpc>
                  <a:spcPct val="100000"/>
                </a:lnSpc>
                <a:spcBef>
                  <a:spcPts val="0"/>
                </a:spcBef>
                <a:defRPr sz="400">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353" name="AI赋能政务…"/>
            <p:cNvSpPr txBox="1"/>
            <p:nvPr>
              <p:custDataLst>
                <p:tags r:id="rId4"/>
              </p:custDataLst>
            </p:nvPr>
          </p:nvSpPr>
          <p:spPr>
            <a:xfrm>
              <a:off x="7067" y="6601"/>
              <a:ext cx="7836" cy="1056"/>
            </a:xfrm>
            <a:prstGeom prst="rect">
              <a:avLst/>
            </a:prstGeom>
            <a:ln w="12700">
              <a:miter lim="400000"/>
            </a:ln>
          </p:spPr>
          <p:txBody>
            <a:bodyPr wrap="square" lIns="50800" tIns="50800" rIns="50800" bIns="50800" anchor="ctr">
              <a:sp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开展公共数据赋能行动</a:t>
              </a:r>
            </a:p>
          </p:txBody>
        </p:sp>
        <p:sp>
          <p:nvSpPr>
            <p:cNvPr id="356"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custDataLst>
                <p:tags r:id="rId5"/>
              </p:custDataLst>
            </p:nvPr>
          </p:nvSpPr>
          <p:spPr>
            <a:xfrm>
              <a:off x="4940" y="9667"/>
              <a:ext cx="11864" cy="6267"/>
            </a:xfrm>
            <a:prstGeom prst="rect">
              <a:avLst/>
            </a:prstGeom>
            <a:ln w="12700">
              <a:miter lim="400000"/>
            </a:ln>
          </p:spPr>
          <p:txBody>
            <a:bodyPr wrap="square" lIns="50800" tIns="50800" rIns="50800" bIns="50800">
              <a:spAutoFit/>
            </a:bodyPr>
            <a:lstStyle/>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面向社会公开征集公共数据需求。依托广数所汕尾服务基地与深数所汕尾工作站平台资源，支撑各行业领域数据开发利用场景建设。</a:t>
              </a:r>
              <a:endParaRPr sz="2800"/>
            </a:p>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鼓励引导企业、机构参加2025年“数据要素×”大赛等活动，提高数据应用创新能力。</a:t>
              </a:r>
              <a:endParaRPr lang="zh-CN" sz="2800"/>
            </a:p>
          </p:txBody>
        </p:sp>
      </p:grpSp>
      <p:grpSp>
        <p:nvGrpSpPr>
          <p:cNvPr id="3" name="成组"/>
          <p:cNvGrpSpPr/>
          <p:nvPr/>
        </p:nvGrpSpPr>
        <p:grpSpPr>
          <a:xfrm>
            <a:off x="488315" y="347734"/>
            <a:ext cx="14581346" cy="2130282"/>
            <a:chOff x="0" y="0"/>
            <a:chExt cx="14581345" cy="2130281"/>
          </a:xfrm>
        </p:grpSpPr>
        <p:sp>
          <p:nvSpPr>
            <p:cNvPr id="4" name="形状"/>
            <p:cNvSpPr/>
            <p:nvPr/>
          </p:nvSpPr>
          <p:spPr>
            <a:xfrm>
              <a:off x="754399" y="478120"/>
              <a:ext cx="13826947" cy="1174041"/>
            </a:xfrm>
            <a:custGeom>
              <a:avLst/>
              <a:gdLst/>
              <a:ahLst/>
              <a:cxnLst>
                <a:cxn ang="0">
                  <a:pos x="wd2" y="hd2"/>
                </a:cxn>
                <a:cxn ang="5400000">
                  <a:pos x="wd2" y="hd2"/>
                </a:cxn>
                <a:cxn ang="10800000">
                  <a:pos x="wd2" y="hd2"/>
                </a:cxn>
                <a:cxn ang="16200000">
                  <a:pos x="wd2" y="hd2"/>
                </a:cxn>
              </a:cxnLst>
              <a:rect l="0" t="0" r="r" b="b"/>
              <a:pathLst>
                <a:path w="21600" h="21600" extrusionOk="0">
                  <a:moveTo>
                    <a:pt x="0" y="227"/>
                  </a:moveTo>
                  <a:lnTo>
                    <a:pt x="0" y="21600"/>
                  </a:lnTo>
                  <a:lnTo>
                    <a:pt x="21600" y="21600"/>
                  </a:lnTo>
                  <a:lnTo>
                    <a:pt x="21144" y="0"/>
                  </a:lnTo>
                  <a:lnTo>
                    <a:pt x="0" y="227"/>
                  </a:lnTo>
                  <a:close/>
                </a:path>
              </a:pathLst>
            </a:custGeom>
            <a:gradFill flip="none" rotWithShape="1">
              <a:gsLst>
                <a:gs pos="0">
                  <a:srgbClr val="FF7E79"/>
                </a:gs>
                <a:gs pos="56950">
                  <a:srgbClr val="B22E2A"/>
                </a:gs>
              </a:gsLst>
              <a:lin ang="13500000" scaled="0"/>
            </a:gradFill>
            <a:ln w="12700" cap="flat">
              <a:noFill/>
              <a:miter lim="400000"/>
            </a:ln>
            <a:effectLst>
              <a:outerShdw blurRad="381000" dist="381000" dir="5400000" rotWithShape="0">
                <a:srgbClr val="B22E2A">
                  <a:alpha val="40000"/>
                </a:srgbClr>
              </a:outerShdw>
            </a:effectLst>
          </p:spPr>
          <p:txBody>
            <a:bodyPr wrap="square" lIns="50800" tIns="50800" rIns="50800" bIns="50800" numCol="1" anchor="ctr">
              <a:noAutofit/>
            </a:bodyPr>
            <a:lstStyle/>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5" name="政务服务、政务协同相关应用-汕尾市政务服务一网通办项目"/>
            <p:cNvSpPr txBox="1"/>
            <p:nvPr/>
          </p:nvSpPr>
          <p:spPr>
            <a:xfrm>
              <a:off x="1851807" y="639690"/>
              <a:ext cx="12371071" cy="850901"/>
            </a:xfrm>
            <a:prstGeom prst="rect">
              <a:avLst/>
            </a:prstGeom>
            <a:noFill/>
            <a:ln w="12700" cap="flat">
              <a:noFill/>
              <a:miter lim="400000"/>
            </a:ln>
            <a:effectLst/>
          </p:spPr>
          <p:txBody>
            <a:bodyPr wrap="square" lIns="50800" tIns="50800" rIns="50800" bIns="50800" numCol="1" anchor="t">
              <a:noAutofit/>
            </a:bodyPr>
            <a:lstStyle>
              <a:lvl1pPr algn="ctr">
                <a:defRPr sz="42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lvl1pPr>
            </a:lstStyle>
            <a:p>
              <a:r>
                <a:rPr lang="zh-CN" altLang="en-US">
                  <a:sym typeface="+mn-ea"/>
                </a:rPr>
                <a:t>三、</a:t>
              </a:r>
              <a:r>
                <a:rPr lang="zh-CN">
                  <a:sym typeface="+mn-ea"/>
                </a:rPr>
                <a:t>下一步计划</a:t>
              </a:r>
              <a:endParaRPr lang="zh-CN">
                <a:sym typeface="+mn-ea"/>
              </a:endParaRPr>
            </a:p>
          </p:txBody>
        </p:sp>
        <p:pic>
          <p:nvPicPr>
            <p:cNvPr id="6" name="T240520106241-五角星3.png" descr="T240520106241-五角星3.png"/>
            <p:cNvPicPr>
              <a:picLocks noChangeAspect="1"/>
            </p:cNvPicPr>
            <p:nvPr/>
          </p:nvPicPr>
          <p:blipFill>
            <a:blip r:embed="rId6"/>
            <a:stretch>
              <a:fillRect/>
            </a:stretch>
          </p:blipFill>
          <p:spPr>
            <a:xfrm>
              <a:off x="0" y="0"/>
              <a:ext cx="2130282" cy="2130282"/>
            </a:xfrm>
            <a:prstGeom prst="rect">
              <a:avLst/>
            </a:prstGeom>
            <a:ln w="12700" cap="flat">
              <a:noFill/>
              <a:miter lim="400000"/>
              <a:headEnd/>
              <a:tailEnd/>
            </a:ln>
            <a:effectLst>
              <a:outerShdw blurRad="76200" dist="243681" dir="5400000" rotWithShape="0">
                <a:srgbClr val="9D1F15">
                  <a:alpha val="8808"/>
                </a:srgbClr>
              </a:outerShdw>
            </a:effectLst>
          </p:spPr>
        </p:pic>
      </p:grpSp>
      <p:sp>
        <p:nvSpPr>
          <p:cNvPr id="12" name="圆角矩形"/>
          <p:cNvSpPr/>
          <p:nvPr>
            <p:custDataLst>
              <p:tags r:id="rId7"/>
            </p:custDataLst>
          </p:nvPr>
        </p:nvSpPr>
        <p:spPr>
          <a:xfrm>
            <a:off x="14214475" y="3735070"/>
            <a:ext cx="6441440" cy="1625600"/>
          </a:xfrm>
          <a:prstGeom prst="roundRect">
            <a:avLst>
              <a:gd name="adj" fmla="val 17682"/>
            </a:avLst>
          </a:prstGeom>
          <a:gradFill>
            <a:gsLst>
              <a:gs pos="0">
                <a:srgbClr val="FF7E79"/>
              </a:gs>
              <a:gs pos="56950">
                <a:srgbClr val="B22E2A"/>
              </a:gs>
            </a:gsLst>
            <a:lin ang="13500000"/>
          </a:gradFill>
          <a:ln w="12700">
            <a:miter lim="400000"/>
          </a:ln>
          <a:effectLst>
            <a:outerShdw blurRad="381000" dist="381000" dir="5400000" rotWithShape="0">
              <a:srgbClr val="B22E2A">
                <a:alpha val="40000"/>
              </a:srgbClr>
            </a:outerShdw>
          </a:effectLst>
        </p:spPr>
        <p:txBody>
          <a:bodyPr lIns="50800" tIns="50800" rIns="50800" bIns="50800" anchor="ctr"/>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grpSp>
        <p:nvGrpSpPr>
          <p:cNvPr id="8" name="组合 7"/>
          <p:cNvGrpSpPr/>
          <p:nvPr/>
        </p:nvGrpSpPr>
        <p:grpSpPr>
          <a:xfrm>
            <a:off x="12912090" y="3929380"/>
            <a:ext cx="8760460" cy="7205345"/>
            <a:chOff x="3974" y="6153"/>
            <a:chExt cx="13796" cy="11347"/>
          </a:xfrm>
        </p:grpSpPr>
        <p:sp>
          <p:nvSpPr>
            <p:cNvPr id="9" name="圆角矩形"/>
            <p:cNvSpPr/>
            <p:nvPr/>
          </p:nvSpPr>
          <p:spPr>
            <a:xfrm>
              <a:off x="3974" y="6568"/>
              <a:ext cx="13796" cy="10932"/>
            </a:xfrm>
            <a:prstGeom prst="roundRect">
              <a:avLst>
                <a:gd name="adj" fmla="val 5027"/>
              </a:avLst>
            </a:prstGeom>
            <a:solidFill>
              <a:srgbClr val="B22E2A">
                <a:alpha val="10000"/>
              </a:srgbClr>
            </a:solidFill>
            <a:ln w="12700">
              <a:miter lim="400000"/>
            </a:ln>
          </p:spPr>
          <p:txBody>
            <a:bodyPr lIns="50800" tIns="50800" rIns="50800" bIns="50800" anchor="ctr"/>
            <a:p>
              <a:pPr defTabSz="914400">
                <a:lnSpc>
                  <a:spcPct val="100000"/>
                </a:lnSpc>
                <a:spcBef>
                  <a:spcPts val="0"/>
                </a:spcBef>
                <a:defRPr sz="400">
                  <a:latin typeface="微软雅黑" panose="020B0503020204020204" charset="-122"/>
                  <a:ea typeface="微软雅黑" panose="020B0503020204020204" charset="-122"/>
                  <a:cs typeface="微软雅黑" panose="020B0503020204020204" charset="-122"/>
                  <a:sym typeface="微软雅黑" panose="020B0503020204020204" charset="-122"/>
                </a:defRPr>
              </a:pPr>
              <a:endParaRPr sz="4800"/>
            </a:p>
          </p:txBody>
        </p:sp>
        <p:sp>
          <p:nvSpPr>
            <p:cNvPr id="10" name="AI赋能政务…"/>
            <p:cNvSpPr txBox="1"/>
            <p:nvPr>
              <p:custDataLst>
                <p:tags r:id="rId8"/>
              </p:custDataLst>
            </p:nvPr>
          </p:nvSpPr>
          <p:spPr>
            <a:xfrm>
              <a:off x="7067" y="6153"/>
              <a:ext cx="7836" cy="1953"/>
            </a:xfrm>
            <a:prstGeom prst="rect">
              <a:avLst/>
            </a:prstGeom>
            <a:ln w="12700">
              <a:miter lim="400000"/>
            </a:ln>
          </p:spPr>
          <p:txBody>
            <a:bodyPr wrap="square" lIns="50800" tIns="50800" rIns="50800" bIns="50800" anchor="ctr">
              <a:spAutoFit/>
            </a:bodyPr>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切实加强数据安全</a:t>
              </a:r>
            </a:p>
            <a:p>
              <a:pPr algn="ctr" defTabSz="825500">
                <a:lnSpc>
                  <a:spcPct val="100000"/>
                </a:lnSpc>
                <a:spcBef>
                  <a:spcPts val="0"/>
                </a:spcBef>
                <a:defRPr sz="3700" b="1">
                  <a:solidFill>
                    <a:srgbClr val="FFFFFF"/>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t>合规保障</a:t>
              </a:r>
            </a:p>
          </p:txBody>
        </p:sp>
        <p:sp>
          <p:nvSpPr>
            <p:cNvPr id="11" name="业务协同中台、政务服务一体化监管平台、统一申办受理平台、政务服务大厅运维等平台，具备高度的灵活性和兼容性，能够跟随政务服务优化升级的需求变化，及时调整平台建设方向，可以在其他地区进行部署和定制化调整，以满足不同地区的需求。"/>
            <p:cNvSpPr txBox="1"/>
            <p:nvPr>
              <p:custDataLst>
                <p:tags r:id="rId9"/>
              </p:custDataLst>
            </p:nvPr>
          </p:nvSpPr>
          <p:spPr>
            <a:xfrm>
              <a:off x="4940" y="9667"/>
              <a:ext cx="11864" cy="7285"/>
            </a:xfrm>
            <a:prstGeom prst="rect">
              <a:avLst/>
            </a:prstGeom>
            <a:ln w="12700">
              <a:miter lim="400000"/>
            </a:ln>
          </p:spPr>
          <p:txBody>
            <a:bodyPr wrap="square" lIns="50800" tIns="50800" rIns="50800" bIns="50800">
              <a:spAutoFit/>
            </a:bodyPr>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sz="2800"/>
                <a:t>坚持“原始数据不出域，数据可用不可见”，在数字基础设施管理、网络数据安全防护、个人信息保护等方面不断提升突破</a:t>
              </a:r>
              <a:r>
                <a:rPr lang="zh-CN" sz="2800"/>
                <a:t>。</a:t>
              </a:r>
              <a:endParaRPr lang="zh-CN" sz="2800"/>
            </a:p>
            <a:p>
              <a:pPr marL="457200" indent="-457200" algn="just" defTabSz="2438400" eaLnBrk="1">
                <a:lnSpc>
                  <a:spcPct val="150000"/>
                </a:lnSpc>
                <a:spcBef>
                  <a:spcPts val="0"/>
                </a:spcBef>
                <a:buSzPct val="100000"/>
                <a:buFont typeface="Wingdings" panose="05000000000000000000" charset="0"/>
                <a:buChar char="l"/>
                <a:defRPr sz="3300">
                  <a:solidFill>
                    <a:srgbClr val="5E5E5E"/>
                  </a:solidFill>
                  <a:latin typeface="微软雅黑" panose="020B0503020204020204" charset="-122"/>
                  <a:ea typeface="微软雅黑" panose="020B0503020204020204" charset="-122"/>
                  <a:cs typeface="微软雅黑" panose="020B0503020204020204" charset="-122"/>
                  <a:sym typeface="微软雅黑" panose="020B0503020204020204" charset="-122"/>
                </a:defRPr>
              </a:pPr>
              <a:r>
                <a:rPr lang="zh-CN" sz="2800"/>
                <a:t>加强公共数据资源监督管理和数据安全合规利用审查，防止出现侵犯个人隐私等违法行为和数据泄露、篡改、损坏等安全事件，确保工作推进稳慎有序、安全可控。</a:t>
              </a:r>
              <a:endParaRPr lang="zh-CN" sz="2800"/>
            </a:p>
          </p:txBody>
        </p:sp>
      </p:gr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blipFill dpi="0" rotWithShape="1">
          <a:blip r:embed="rId1">
            <a:lum/>
          </a:blip>
          <a:srcRect/>
          <a:stretch>
            <a:fillRect/>
          </a:stretch>
        </a:blipFill>
        <a:effectLst/>
      </p:bgPr>
    </p:bg>
    <p:spTree>
      <p:nvGrpSpPr>
        <p:cNvPr id="1" name=""/>
        <p:cNvGrpSpPr/>
        <p:nvPr/>
      </p:nvGrpSpPr>
      <p:grpSpPr>
        <a:xfrm>
          <a:off x="0" y="0"/>
          <a:ext cx="0" cy="0"/>
          <a:chOff x="0" y="0"/>
          <a:chExt cx="0" cy="0"/>
        </a:xfrm>
      </p:grpSpPr>
      <p:pic>
        <p:nvPicPr>
          <p:cNvPr id="191" name="图像" descr="图像"/>
          <p:cNvPicPr>
            <a:picLocks noChangeAspect="1"/>
          </p:cNvPicPr>
          <p:nvPr/>
        </p:nvPicPr>
        <p:blipFill>
          <a:blip r:embed="rId2"/>
          <a:stretch>
            <a:fillRect/>
          </a:stretch>
        </p:blipFill>
        <p:spPr>
          <a:xfrm>
            <a:off x="0" y="0"/>
            <a:ext cx="24403050" cy="13811250"/>
          </a:xfrm>
          <a:prstGeom prst="rect">
            <a:avLst/>
          </a:prstGeom>
          <a:ln w="12700">
            <a:miter lim="400000"/>
            <a:headEnd/>
            <a:tailEnd/>
          </a:ln>
        </p:spPr>
      </p:pic>
      <p:sp>
        <p:nvSpPr>
          <p:cNvPr id="2" name="矩形 1"/>
          <p:cNvSpPr/>
          <p:nvPr/>
        </p:nvSpPr>
        <p:spPr>
          <a:xfrm rot="10800000">
            <a:off x="0" y="0"/>
            <a:ext cx="24384000" cy="13631545"/>
          </a:xfrm>
          <a:prstGeom prst="rect">
            <a:avLst/>
          </a:prstGeom>
          <a:gradFill>
            <a:gsLst>
              <a:gs pos="0">
                <a:schemeClr val="bg1">
                  <a:alpha val="41000"/>
                </a:schemeClr>
              </a:gs>
              <a:gs pos="83000">
                <a:schemeClr val="accent6">
                  <a:lumMod val="20000"/>
                  <a:lumOff val="80000"/>
                  <a:alpha val="100000"/>
                </a:schemeClr>
              </a:gs>
            </a:gsLst>
            <a:lin ang="16200000"/>
          </a:gradFill>
          <a:ln>
            <a:noFill/>
          </a:ln>
        </p:spPr>
        <p:style>
          <a:lnRef idx="2">
            <a:schemeClr val="accent1">
              <a:lumMod val="75000"/>
            </a:schemeClr>
          </a:lnRef>
          <a:fillRef idx="1">
            <a:schemeClr val="accent1"/>
          </a:fillRef>
          <a:effectRef idx="0">
            <a:srgbClr val="FFFFFF"/>
          </a:effectRef>
          <a:fontRef idx="minor">
            <a:schemeClr val="lt1"/>
          </a:fontRef>
        </p:style>
        <p:txBody>
          <a:bodyPr rtlCol="0" anchor="ctr"/>
          <a:p>
            <a:pPr algn="ctr"/>
            <a:endParaRPr lang="zh-CN" altLang="en-US" sz="3840"/>
          </a:p>
        </p:txBody>
      </p:sp>
      <p:pic>
        <p:nvPicPr>
          <p:cNvPr id="9102" name="image 102"/>
          <p:cNvPicPr>
            <a:picLocks noChangeAspect="1"/>
          </p:cNvPicPr>
          <p:nvPr/>
        </p:nvPicPr>
        <p:blipFill>
          <a:blip r:embed="rId3"/>
          <a:srcRect/>
          <a:stretch>
            <a:fillRect/>
          </a:stretch>
        </p:blipFill>
        <p:spPr>
          <a:xfrm>
            <a:off x="-68580" y="9747250"/>
            <a:ext cx="24471630" cy="4064000"/>
          </a:xfrm>
          <a:prstGeom prst="rect">
            <a:avLst/>
          </a:prstGeom>
        </p:spPr>
      </p:pic>
      <p:sp>
        <p:nvSpPr>
          <p:cNvPr id="4" name="文本框 3"/>
          <p:cNvSpPr txBox="1"/>
          <p:nvPr/>
        </p:nvSpPr>
        <p:spPr>
          <a:xfrm>
            <a:off x="1390650" y="4553585"/>
            <a:ext cx="21697950" cy="2750185"/>
          </a:xfrm>
          <a:prstGeom prst="rect">
            <a:avLst/>
          </a:prstGeom>
          <a:noFill/>
        </p:spPr>
        <p:txBody>
          <a:bodyPr wrap="square">
            <a:spAutoFit/>
          </a:bodyPr>
          <a:lstStyle>
            <a:defPPr>
              <a:defRPr lang="zh-CN"/>
            </a:defPPr>
            <a:lvl1pPr algn="ctr">
              <a:defRPr sz="12000">
                <a:ln w="12700">
                  <a:gradFill>
                    <a:gsLst>
                      <a:gs pos="27000">
                        <a:srgbClr val="FFDC8A">
                          <a:lumMod val="34000"/>
                          <a:lumOff val="66000"/>
                        </a:srgbClr>
                      </a:gs>
                      <a:gs pos="44000">
                        <a:srgbClr val="FFDC8A"/>
                      </a:gs>
                      <a:gs pos="86000">
                        <a:srgbClr val="FFDC8A">
                          <a:lumMod val="39000"/>
                          <a:lumOff val="61000"/>
                        </a:srgbClr>
                      </a:gs>
                    </a:gsLst>
                    <a:lin ang="5400000" scaled="1"/>
                  </a:gradFill>
                </a:ln>
                <a:gradFill>
                  <a:gsLst>
                    <a:gs pos="7000">
                      <a:srgbClr val="FFDC8A">
                        <a:lumMod val="31000"/>
                        <a:lumOff val="69000"/>
                      </a:srgbClr>
                    </a:gs>
                    <a:gs pos="100000">
                      <a:srgbClr val="FFDC8A">
                        <a:lumMod val="58000"/>
                        <a:lumOff val="42000"/>
                      </a:srgbClr>
                    </a:gs>
                    <a:gs pos="53000">
                      <a:srgbClr val="FFDC8A">
                        <a:lumMod val="58000"/>
                        <a:lumOff val="42000"/>
                      </a:srgbClr>
                    </a:gs>
                    <a:gs pos="70000">
                      <a:srgbClr val="FFDC8A"/>
                    </a:gs>
                    <a:gs pos="26000">
                      <a:srgbClr val="FFDC8A">
                        <a:lumMod val="100000"/>
                      </a:srgbClr>
                    </a:gs>
                  </a:gsLst>
                  <a:lin ang="1200000" scaled="0"/>
                </a:gradFill>
                <a:effectLst>
                  <a:outerShdw blurRad="50800" dist="38100" dir="5400000" algn="t" rotWithShape="0">
                    <a:srgbClr val="800000"/>
                  </a:outerShdw>
                </a:effectLst>
                <a:latin typeface="优设标题黑" panose="00000500000000000000" pitchFamily="2" charset="-122"/>
                <a:ea typeface="优设标题黑" panose="00000500000000000000" pitchFamily="2" charset="-122"/>
              </a:defRPr>
            </a:lvl1pPr>
          </a:lstStyle>
          <a:p>
            <a:pPr algn="ctr"/>
            <a:r>
              <a:rPr 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rPr>
              <a:t>解读完毕</a:t>
            </a:r>
            <a:r>
              <a:rPr lang="en-US" altLang="zh-CN"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rPr>
              <a:t> </a:t>
            </a:r>
            <a:r>
              <a:rPr lang="zh-CN" altLang="en-US"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rPr>
              <a:t>感谢聆听</a:t>
            </a:r>
            <a:endParaRPr lang="zh-CN" altLang="en-US" sz="19200" spc="-1000" dirty="0">
              <a:ln w="12700">
                <a:noFill/>
              </a:ln>
              <a:solidFill>
                <a:srgbClr val="BF0003"/>
              </a:solidFill>
              <a:effectLst/>
              <a:latin typeface="汉仪许静行楷W" panose="00020600040101010101" pitchFamily="18" charset="-122"/>
              <a:ea typeface="汉仪许静行楷W" panose="00020600040101010101" pitchFamily="18" charset="-122"/>
              <a:sym typeface="汉仪许静行楷W" panose="00020600040101010101" pitchFamily="18" charset="-122"/>
            </a:endParaRPr>
          </a:p>
        </p:txBody>
      </p:sp>
    </p:spTree>
  </p:cSld>
  <p:clrMapOvr>
    <a:masterClrMapping/>
  </p:clrMapOvr>
  <mc:AlternateContent xmlns:mc="http://schemas.openxmlformats.org/markup-compatibility/2006">
    <mc:Choice xmlns:p14="http://schemas.microsoft.com/office/powerpoint/2010/main" Requires="p14">
      <p:transition spd="slow" p14:dur="1500"/>
    </mc:Choice>
    <mc:Fallback>
      <p:transition spd="slow"/>
    </mc:Fallback>
  </mc:AlternateContent>
</p:sld>
</file>

<file path=ppt/tags/tag1.xml><?xml version="1.0" encoding="utf-8"?>
<p:tagLst xmlns:p="http://schemas.openxmlformats.org/presentationml/2006/main">
  <p:tag name="KSO_WM_DIAGRAM_VIRTUALLY_FRAME" val="{&quot;height&quot;:585.7126771653542,&quot;left&quot;:133.9,&quot;top&quot;:250.20472440944883,&quot;width&quot;:1637.45}"/>
</p:tagLst>
</file>

<file path=ppt/tags/tag2.xml><?xml version="1.0" encoding="utf-8"?>
<p:tagLst xmlns:p="http://schemas.openxmlformats.org/presentationml/2006/main">
  <p:tag name="KSO_WM_DIAGRAM_VIRTUALLY_FRAME" val="{&quot;height&quot;:585.7126771653542,&quot;left&quot;:133.9,&quot;top&quot;:250.20472440944883,&quot;width&quot;:1637.45}"/>
</p:tagLst>
</file>

<file path=ppt/tags/tag3.xml><?xml version="1.0" encoding="utf-8"?>
<p:tagLst xmlns:p="http://schemas.openxmlformats.org/presentationml/2006/main">
  <p:tag name="KSO_WM_DIAGRAM_VIRTUALLY_FRAME" val="{&quot;height&quot;:585.7126771653542,&quot;left&quot;:133.9,&quot;top&quot;:250.20472440944883,&quot;width&quot;:1637.45}"/>
</p:tagLst>
</file>

<file path=ppt/tags/tag4.xml><?xml version="1.0" encoding="utf-8"?>
<p:tagLst xmlns:p="http://schemas.openxmlformats.org/presentationml/2006/main">
  <p:tag name="KSO_WM_DIAGRAM_VIRTUALLY_FRAME" val="{&quot;height&quot;:585.7126771653542,&quot;left&quot;:133.9,&quot;top&quot;:250.20472440944883,&quot;width&quot;:1637.45}"/>
</p:tagLst>
</file>

<file path=ppt/tags/tag5.xml><?xml version="1.0" encoding="utf-8"?>
<p:tagLst xmlns:p="http://schemas.openxmlformats.org/presentationml/2006/main">
  <p:tag name="KSO_WM_DIAGRAM_VIRTUALLY_FRAME" val="{&quot;height&quot;:585.7126771653542,&quot;left&quot;:133.9,&quot;top&quot;:250.20472440944883,&quot;width&quot;:1637.45}"/>
</p:tagLst>
</file>

<file path=ppt/tags/tag6.xml><?xml version="1.0" encoding="utf-8"?>
<p:tagLst xmlns:p="http://schemas.openxmlformats.org/presentationml/2006/main">
  <p:tag name="KSO_WM_DIAGRAM_VIRTUALLY_FRAME" val="{&quot;height&quot;:585.7126771653542,&quot;left&quot;:133.9,&quot;top&quot;:250.20472440944883,&quot;width&quot;:1637.45}"/>
</p:tagLst>
</file>

<file path=ppt/tags/tag7.xml><?xml version="1.0" encoding="utf-8"?>
<p:tagLst xmlns:p="http://schemas.openxmlformats.org/presentationml/2006/main">
  <p:tag name="KSO_WM_DIAGRAM_VIRTUALLY_FRAME" val="{&quot;height&quot;:585.7126771653542,&quot;left&quot;:133.9,&quot;top&quot;:250.20472440944883,&quot;width&quot;:1637.45}"/>
</p:tagLst>
</file>

<file path=ppt/tags/tag8.xml><?xml version="1.0" encoding="utf-8"?>
<p:tagLst xmlns:p="http://schemas.openxmlformats.org/presentationml/2006/main">
  <p:tag name="KSO_WM_DIAGRAM_VIRTUALLY_FRAME" val="{&quot;height&quot;:585.7126771653542,&quot;left&quot;:133.9,&quot;top&quot;:250.20472440944883,&quot;width&quot;:1637.45}"/>
</p:tagLst>
</file>

<file path=ppt/tags/tag9.xml><?xml version="1.0" encoding="utf-8"?>
<p:tagLst xmlns:p="http://schemas.openxmlformats.org/presentationml/2006/main">
  <p:tag name="KSO_WM_DIAGRAM_VIRTUALLY_FRAME" val="{&quot;height&quot;:585.7126771653542,&quot;left&quot;:133.9,&quot;top&quot;:250.20472440944883,&quot;width&quot;:1637.45}"/>
</p:tagLst>
</file>

<file path=ppt/tags/tag10.xml><?xml version="1.0" encoding="utf-8"?>
<p:tagLst xmlns:p="http://schemas.openxmlformats.org/presentationml/2006/main">
  <p:tag name="KSO_WM_DIAGRAM_VIRTUALLY_FRAME" val="{&quot;height&quot;:585.7126771653542,&quot;left&quot;:133.9,&quot;top&quot;:250.20472440944883,&quot;width&quot;:1637.45}"/>
</p:tagLst>
</file>

<file path=ppt/tags/tag11.xml><?xml version="1.0" encoding="utf-8"?>
<p:tagLst xmlns:p="http://schemas.openxmlformats.org/presentationml/2006/main">
  <p:tag name="KSO_WM_DIAGRAM_VIRTUALLY_FRAME" val="{&quot;height&quot;:585.7126771653542,&quot;left&quot;:133.9,&quot;top&quot;:250.20472440944883,&quot;width&quot;:1637.45}"/>
</p:tagLst>
</file>

<file path=ppt/tags/tag12.xml><?xml version="1.0" encoding="utf-8"?>
<p:tagLst xmlns:p="http://schemas.openxmlformats.org/presentationml/2006/main">
  <p:tag name="KSO_WM_DIAGRAM_VIRTUALLY_FRAME" val="{&quot;height&quot;:585.7126771653542,&quot;left&quot;:133.9,&quot;top&quot;:250.20472440944883,&quot;width&quot;:1637.45}"/>
</p:tagLst>
</file>

<file path=ppt/tags/tag13.xml><?xml version="1.0" encoding="utf-8"?>
<p:tagLst xmlns:p="http://schemas.openxmlformats.org/presentationml/2006/main">
  <p:tag name="resource_record_key" val="{&quot;10&quot;:[4521270,21537266,50022518,21577540,4520626,21582128,3471154,50048896,21562747,21537921,50031904,50022450,4522235,3506662,3644359,4450767,3680488],&quot;13&quot;:[4364878],&quot;70&quot;:[3312487,3327011]}"/>
  <p:tag name="commondata" val="eyJoZGlkIjoiYTJjNmNmOThhOTI0M2M4NTc0NWJlMWU0ODNiN2EyNjcifQ=="/>
</p:tagLst>
</file>

<file path=ppt/theme/theme1.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A7A7A7"/>
      </a:dk2>
      <a:lt2>
        <a:srgbClr val="535353"/>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Arial"/>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汉仪旗黑-45S"/>
        <a:ea typeface=""/>
        <a:cs typeface=""/>
        <a:font script="Jpan" typeface="ＭＳ Ｐゴシック"/>
        <a:font script="Hang" typeface="맑은 고딕"/>
        <a:font script="Hans" typeface="汉仪旗黑-45S"/>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汉仪旗黑-45S"/>
        <a:ea typeface=""/>
        <a:cs typeface=""/>
        <a:font script="Jpan" typeface="ＭＳ Ｐゴシック"/>
        <a:font script="Hang" typeface="맑은 고딕"/>
        <a:font script="Hans" typeface="汉仪旗黑-45S"/>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1_BasicWhite">
  <a:themeElements>
    <a:clrScheme name="21_BasicWhite">
      <a:dk1>
        <a:srgbClr val="000000"/>
      </a:dk1>
      <a:lt1>
        <a:srgbClr val="FFFFFF"/>
      </a:lt1>
      <a:dk2>
        <a:srgbClr val="A7A7A7"/>
      </a:dk2>
      <a:lt2>
        <a:srgbClr val="535353"/>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a:ea typeface="Helvetica"/>
        <a:cs typeface="Helvetica"/>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chemeClr val="accent1"/>
          </a:solidFill>
          <a:prstDash val="solid"/>
          <a:round/>
        </a:ln>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ctr" defTabSz="825500" rtl="0" fontAlgn="auto" latinLnBrk="0" hangingPunct="0">
          <a:lnSpc>
            <a:spcPct val="100000"/>
          </a:lnSpc>
          <a:spcBef>
            <a:spcPts val="0"/>
          </a:spcBef>
          <a:spcAft>
            <a:spcPts val="0"/>
          </a:spcAft>
          <a:buClrTx/>
          <a:buSzTx/>
          <a:buFontTx/>
          <a:buNone/>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spDef>
    <a:lnDef>
      <a:spPr>
        <a:noFill/>
        <a:ln w="25400" cap="flat">
          <a:solidFill>
            <a:srgbClr val="000000"/>
          </a:solidFill>
          <a:prstDash val="solid"/>
          <a:miter lim="400000"/>
        </a:ln>
      </a:spPr>
      <a:bodyPr rot="0" spcFirstLastPara="1" vertOverflow="overflow" horzOverflow="overflow" vert="horz" wrap="square" lIns="91439" tIns="45719" rIns="91439" bIns="45719" numCol="1" spcCol="38100" rtlCol="0" anchor="t" upright="0">
        <a:noAutofit/>
      </a:bodyPr>
      <a:lstStyle>
        <a:def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lnDef>
    <a:txDef>
      <a:spPr>
        <a:noFill/>
        <a:ln w="12700" cap="flat">
          <a:noFill/>
          <a:miter lim="400000"/>
        </a:ln>
      </a:spPr>
      <a:bodyPr rot="0" spcFirstLastPara="1" vertOverflow="overflow" horzOverflow="overflow" vert="horz" wrap="square" lIns="50800" tIns="50800" rIns="50800" bIns="50800" numCol="1" spcCol="38100" rtlCol="0" anchor="ctr" upright="0">
        <a:spAutoFit/>
      </a:bodyPr>
      <a:lstStyle>
        <a:defPPr marL="0" marR="0" indent="0" algn="l" defTabSz="2438400" rtl="0" fontAlgn="auto" latinLnBrk="0" hangingPunct="0">
          <a:lnSpc>
            <a:spcPct val="90000"/>
          </a:lnSpc>
          <a:spcBef>
            <a:spcPts val="4500"/>
          </a:spcBef>
          <a:spcAft>
            <a:spcPts val="0"/>
          </a:spcAft>
          <a:buClrTx/>
          <a:buSzTx/>
          <a:buFontTx/>
          <a:buNone/>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defRPr kumimoji="0" sz="1800" b="0" i="0" u="none" strike="noStrike" cap="none" spc="0" normalizeH="0" baseline="0">
            <a:ln>
              <a:noFill/>
            </a:ln>
            <a:solidFill>
              <a:srgbClr val="000000"/>
            </a:solidFill>
            <a:effectLst/>
            <a:uFillTx/>
          </a:defRPr>
        </a:lvl9pPr>
      </a:lstStyle>
      <a:style>
        <a:lnRef idx="0">
          <a:srgbClr val="FFFFFF"/>
        </a:lnRef>
        <a:fillRef idx="0">
          <a:srgbClr val="FFFFFF"/>
        </a:fillRef>
        <a:effectRef idx="0">
          <a:srgbClr val="FFFFFF"/>
        </a:effectRef>
        <a:fontRef idx="none"/>
      </a:style>
    </a:txDef>
  </a:objectDefaults>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2062</Words>
  <Application>WPS 演示</Application>
  <PresentationFormat/>
  <Paragraphs>174</Paragraphs>
  <Slides>14</Slides>
  <Notes>0</Notes>
  <HiddenSlides>0</HiddenSlides>
  <MMClips>0</MMClips>
  <ScaleCrop>false</ScaleCrop>
  <HeadingPairs>
    <vt:vector size="6" baseType="variant">
      <vt:variant>
        <vt:lpstr>已用的字体</vt:lpstr>
      </vt:variant>
      <vt:variant>
        <vt:i4>19</vt:i4>
      </vt:variant>
      <vt:variant>
        <vt:lpstr>主题</vt:lpstr>
      </vt:variant>
      <vt:variant>
        <vt:i4>4</vt:i4>
      </vt:variant>
      <vt:variant>
        <vt:lpstr>幻灯片标题</vt:lpstr>
      </vt:variant>
      <vt:variant>
        <vt:i4>14</vt:i4>
      </vt:variant>
    </vt:vector>
  </HeadingPairs>
  <TitlesOfParts>
    <vt:vector size="37" baseType="lpstr">
      <vt:lpstr>Arial</vt:lpstr>
      <vt:lpstr>宋体</vt:lpstr>
      <vt:lpstr>Wingdings</vt:lpstr>
      <vt:lpstr>Helvetica Neue</vt:lpstr>
      <vt:lpstr>Helvetica Neue Medium</vt:lpstr>
      <vt:lpstr>汉仪旗黑-45S</vt:lpstr>
      <vt:lpstr>黑体</vt:lpstr>
      <vt:lpstr>演示秋鸿楷</vt:lpstr>
      <vt:lpstr>汉仪许静行楷W</vt:lpstr>
      <vt:lpstr>微软雅黑</vt:lpstr>
      <vt:lpstr>优设标题黑</vt:lpstr>
      <vt:lpstr>汉仪旗黑-45S</vt:lpstr>
      <vt:lpstr>OPPOSans B</vt:lpstr>
      <vt:lpstr>Wingdings</vt:lpstr>
      <vt:lpstr>Arial Unicode MS</vt:lpstr>
      <vt:lpstr>Segoe Print</vt:lpstr>
      <vt:lpstr>Helvetica Neue</vt:lpstr>
      <vt:lpstr>Calibri</vt:lpstr>
      <vt:lpstr>等线</vt:lpstr>
      <vt:lpstr>21_BasicWhite</vt:lpstr>
      <vt:lpstr>Office Theme</vt:lpstr>
      <vt:lpstr>Office 主题</vt:lpstr>
      <vt:lpstr>1_BasicWhite</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Du Du</cp:lastModifiedBy>
  <cp:revision>61</cp:revision>
  <dcterms:created xsi:type="dcterms:W3CDTF">2025-03-16T10:39:00Z</dcterms:created>
  <dcterms:modified xsi:type="dcterms:W3CDTF">2025-05-27T11:22:43Z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CV">
    <vt:lpwstr>35AEF6841CCE4D8EAD207AA11694A05D_13</vt:lpwstr>
  </property>
  <property fmtid="{D5CDD505-2E9C-101B-9397-08002B2CF9AE}" pid="3" name="KSOProductBuildVer">
    <vt:lpwstr>2052-12.1.0.21171</vt:lpwstr>
  </property>
</Properties>
</file>