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0"/>
  </p:notesMasterIdLst>
  <p:sldIdLst>
    <p:sldId id="486" r:id="rId5"/>
    <p:sldId id="416" r:id="rId6"/>
    <p:sldId id="566" r:id="rId7"/>
    <p:sldId id="599" r:id="rId8"/>
    <p:sldId id="631" r:id="rId9"/>
    <p:sldId id="578" r:id="rId10"/>
    <p:sldId id="581" r:id="rId11"/>
    <p:sldId id="632" r:id="rId12"/>
    <p:sldId id="633" r:id="rId13"/>
    <p:sldId id="634" r:id="rId14"/>
    <p:sldId id="635" r:id="rId15"/>
    <p:sldId id="636" r:id="rId16"/>
    <p:sldId id="637" r:id="rId17"/>
    <p:sldId id="638" r:id="rId18"/>
    <p:sldId id="585" r:id="rId19"/>
  </p:sldIdLst>
  <p:sldSz cx="12196445"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258" y="84"/>
      </p:cViewPr>
      <p:guideLst>
        <p:guide orient="horz" pos="2055"/>
        <p:guide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fld id="{41C39B59-A62D-4523-BAE4-3E283B0D6B0F}" type="datetimeFigureOut">
              <a:rPr lang="zh-CN" altLang="en-US"/>
            </a:fld>
            <a:endParaRPr lang="en-US"/>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BA659BC6-8E62-4102-953F-A9D99597D9C4}"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8113" y="590550"/>
            <a:ext cx="2559050" cy="5718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46200" y="590550"/>
            <a:ext cx="7529513" cy="57181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46200" y="1282700"/>
            <a:ext cx="5043488"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42088" y="1282700"/>
            <a:ext cx="5045075"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1"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userDrawn="1"/>
        </p:nvSpPr>
        <p:spPr bwMode="auto">
          <a:xfrm>
            <a:off x="5594350" y="6569075"/>
            <a:ext cx="1008063" cy="288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3075" name="TextBox 4"/>
          <p:cNvSpPr txBox="1">
            <a:spLocks noChangeArrowheads="1"/>
          </p:cNvSpPr>
          <p:nvPr userDrawn="1"/>
        </p:nvSpPr>
        <p:spPr bwMode="auto">
          <a:xfrm>
            <a:off x="5702300" y="656907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600">
                <a:solidFill>
                  <a:srgbClr val="F8F8F8"/>
                </a:solidFill>
                <a:latin typeface="微软雅黑" panose="020B0503020204020204" pitchFamily="34" charset="-122"/>
                <a:ea typeface="微软雅黑" panose="020B0503020204020204" pitchFamily="34" charset="-122"/>
              </a:rPr>
              <a:t>-</a:t>
            </a:r>
            <a:fld id="{F6F46BD8-53EE-4252-9845-A6608ACDD41A}" type="slidenum">
              <a:rPr lang="en-US" sz="1600">
                <a:solidFill>
                  <a:srgbClr val="F8F8F8"/>
                </a:solidFill>
                <a:latin typeface="微软雅黑" panose="020B0503020204020204" pitchFamily="34" charset="-122"/>
                <a:ea typeface="微软雅黑" panose="020B0503020204020204" pitchFamily="34" charset="-122"/>
              </a:rPr>
            </a:fld>
            <a:r>
              <a:rPr lang="en-US" sz="1600">
                <a:solidFill>
                  <a:srgbClr val="F8F8F8"/>
                </a:solidFill>
                <a:latin typeface="微软雅黑" panose="020B0503020204020204" pitchFamily="34" charset="-122"/>
                <a:ea typeface="微软雅黑" panose="020B0503020204020204" pitchFamily="34" charset="-122"/>
              </a:rPr>
              <a:t>-</a:t>
            </a:r>
            <a:endParaRPr lang="zh-CN" altLang="en-US" sz="1600">
              <a:solidFill>
                <a:srgbClr val="F8F8F8"/>
              </a:solidFill>
              <a:latin typeface="微软雅黑" panose="020B0503020204020204" pitchFamily="34" charset="-122"/>
              <a:ea typeface="微软雅黑" panose="020B0503020204020204" pitchFamily="34" charset="-122"/>
            </a:endParaRPr>
          </a:p>
        </p:txBody>
      </p:sp>
      <p:sp>
        <p:nvSpPr>
          <p:cNvPr id="3076" name="Rectangle 2"/>
          <p:cNvSpPr>
            <a:spLocks noGrp="1" noChangeArrowheads="1"/>
          </p:cNvSpPr>
          <p:nvPr>
            <p:ph type="title"/>
          </p:nvPr>
        </p:nvSpPr>
        <p:spPr bwMode="auto">
          <a:xfrm>
            <a:off x="1346200" y="590550"/>
            <a:ext cx="102409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3077" name="Rectangle 3"/>
          <p:cNvSpPr>
            <a:spLocks noGrp="1" noChangeArrowheads="1"/>
          </p:cNvSpPr>
          <p:nvPr>
            <p:ph type="body" idx="1"/>
          </p:nvPr>
        </p:nvSpPr>
        <p:spPr bwMode="auto">
          <a:xfrm>
            <a:off x="1346200" y="1282700"/>
            <a:ext cx="102409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anose="02010609030101010101"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cstate="email"/>
          <a:srcRect/>
          <a:stretch>
            <a:fillRect/>
          </a:stretch>
        </p:blipFill>
        <p:spPr bwMode="auto">
          <a:xfrm>
            <a:off x="6170613" y="1773238"/>
            <a:ext cx="584517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2"/>
          <p:cNvSpPr>
            <a:spLocks noChangeArrowheads="1"/>
          </p:cNvSpPr>
          <p:nvPr/>
        </p:nvSpPr>
        <p:spPr bwMode="auto">
          <a:xfrm>
            <a:off x="11636375" y="106954638"/>
            <a:ext cx="222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buFontTx/>
              <a:buNone/>
            </a:pPr>
            <a:r>
              <a:rPr lang="zh-CN">
                <a:solidFill>
                  <a:srgbClr val="2E2C2C"/>
                </a:solidFill>
                <a:latin typeface="楷体_GB2312" panose="02010609030101010101" pitchFamily="1" charset="-122"/>
                <a:ea typeface="楷体_GB2312" panose="02010609030101010101" pitchFamily="1" charset="-122"/>
              </a:rPr>
              <a:t>作者：八音魔琴</a:t>
            </a:r>
            <a:endParaRPr lang="zh-CN"/>
          </a:p>
        </p:txBody>
      </p:sp>
      <p:sp>
        <p:nvSpPr>
          <p:cNvPr id="5124" name="Freeform 33"/>
          <p:cNvSpPr>
            <a:spLocks noEditPoints="1"/>
          </p:cNvSpPr>
          <p:nvPr/>
        </p:nvSpPr>
        <p:spPr bwMode="auto">
          <a:xfrm>
            <a:off x="29697363" y="144475200"/>
            <a:ext cx="10820400" cy="10537825"/>
          </a:xfrm>
          <a:custGeom>
            <a:avLst/>
            <a:gdLst>
              <a:gd name="T0" fmla="*/ 357 w 506"/>
              <a:gd name="T1" fmla="*/ 12 h 498"/>
              <a:gd name="T2" fmla="*/ 452 w 506"/>
              <a:gd name="T3" fmla="*/ 10 h 498"/>
              <a:gd name="T4" fmla="*/ 228 w 506"/>
              <a:gd name="T5" fmla="*/ 14 h 498"/>
              <a:gd name="T6" fmla="*/ 144 w 506"/>
              <a:gd name="T7" fmla="*/ 19 h 498"/>
              <a:gd name="T8" fmla="*/ 469 w 506"/>
              <a:gd name="T9" fmla="*/ 209 h 498"/>
              <a:gd name="T10" fmla="*/ 407 w 506"/>
              <a:gd name="T11" fmla="*/ 36 h 498"/>
              <a:gd name="T12" fmla="*/ 271 w 506"/>
              <a:gd name="T13" fmla="*/ 106 h 498"/>
              <a:gd name="T14" fmla="*/ 412 w 506"/>
              <a:gd name="T15" fmla="*/ 31 h 498"/>
              <a:gd name="T16" fmla="*/ 260 w 506"/>
              <a:gd name="T17" fmla="*/ 111 h 498"/>
              <a:gd name="T18" fmla="*/ 328 w 506"/>
              <a:gd name="T19" fmla="*/ 230 h 498"/>
              <a:gd name="T20" fmla="*/ 481 w 506"/>
              <a:gd name="T21" fmla="*/ 190 h 498"/>
              <a:gd name="T22" fmla="*/ 12 w 506"/>
              <a:gd name="T23" fmla="*/ 342 h 498"/>
              <a:gd name="T24" fmla="*/ 49 w 506"/>
              <a:gd name="T25" fmla="*/ 448 h 498"/>
              <a:gd name="T26" fmla="*/ 104 w 506"/>
              <a:gd name="T27" fmla="*/ 463 h 498"/>
              <a:gd name="T28" fmla="*/ 233 w 506"/>
              <a:gd name="T29" fmla="*/ 311 h 498"/>
              <a:gd name="T30" fmla="*/ 93 w 506"/>
              <a:gd name="T31" fmla="*/ 266 h 498"/>
              <a:gd name="T32" fmla="*/ 47 w 506"/>
              <a:gd name="T33" fmla="*/ 451 h 498"/>
              <a:gd name="T34" fmla="*/ 473 w 506"/>
              <a:gd name="T35" fmla="*/ 465 h 498"/>
              <a:gd name="T36" fmla="*/ 495 w 506"/>
              <a:gd name="T37" fmla="*/ 315 h 498"/>
              <a:gd name="T38" fmla="*/ 492 w 506"/>
              <a:gd name="T39" fmla="*/ 357 h 498"/>
              <a:gd name="T40" fmla="*/ 245 w 506"/>
              <a:gd name="T41" fmla="*/ 489 h 498"/>
              <a:gd name="T42" fmla="*/ 120 w 506"/>
              <a:gd name="T43" fmla="*/ 481 h 498"/>
              <a:gd name="T44" fmla="*/ 290 w 506"/>
              <a:gd name="T45" fmla="*/ 492 h 498"/>
              <a:gd name="T46" fmla="*/ 466 w 506"/>
              <a:gd name="T47" fmla="*/ 333 h 498"/>
              <a:gd name="T48" fmla="*/ 452 w 506"/>
              <a:gd name="T49" fmla="*/ 253 h 498"/>
              <a:gd name="T50" fmla="*/ 268 w 506"/>
              <a:gd name="T51" fmla="*/ 363 h 498"/>
              <a:gd name="T52" fmla="*/ 414 w 506"/>
              <a:gd name="T53" fmla="*/ 462 h 498"/>
              <a:gd name="T54" fmla="*/ 14 w 506"/>
              <a:gd name="T55" fmla="*/ 358 h 498"/>
              <a:gd name="T56" fmla="*/ 4 w 506"/>
              <a:gd name="T57" fmla="*/ 254 h 498"/>
              <a:gd name="T58" fmla="*/ 48 w 506"/>
              <a:gd name="T59" fmla="*/ 23 h 498"/>
              <a:gd name="T60" fmla="*/ 12 w 506"/>
              <a:gd name="T61" fmla="*/ 239 h 498"/>
              <a:gd name="T62" fmla="*/ 230 w 506"/>
              <a:gd name="T63" fmla="*/ 229 h 498"/>
              <a:gd name="T64" fmla="*/ 39 w 506"/>
              <a:gd name="T65" fmla="*/ 70 h 498"/>
              <a:gd name="T66" fmla="*/ 39 w 506"/>
              <a:gd name="T67" fmla="*/ 234 h 498"/>
              <a:gd name="T68" fmla="*/ 227 w 506"/>
              <a:gd name="T69" fmla="*/ 238 h 498"/>
              <a:gd name="T70" fmla="*/ 194 w 506"/>
              <a:gd name="T71" fmla="*/ 37 h 498"/>
              <a:gd name="T72" fmla="*/ 7 w 506"/>
              <a:gd name="T73" fmla="*/ 156 h 498"/>
              <a:gd name="T74" fmla="*/ 333 w 506"/>
              <a:gd name="T75" fmla="*/ 138 h 498"/>
              <a:gd name="T76" fmla="*/ 300 w 506"/>
              <a:gd name="T77" fmla="*/ 219 h 498"/>
              <a:gd name="T78" fmla="*/ 321 w 506"/>
              <a:gd name="T79" fmla="*/ 98 h 498"/>
              <a:gd name="T80" fmla="*/ 321 w 506"/>
              <a:gd name="T81" fmla="*/ 196 h 498"/>
              <a:gd name="T82" fmla="*/ 337 w 506"/>
              <a:gd name="T83" fmla="*/ 209 h 498"/>
              <a:gd name="T84" fmla="*/ 440 w 506"/>
              <a:gd name="T85" fmla="*/ 178 h 498"/>
              <a:gd name="T86" fmla="*/ 370 w 506"/>
              <a:gd name="T87" fmla="*/ 100 h 498"/>
              <a:gd name="T88" fmla="*/ 54 w 506"/>
              <a:gd name="T89" fmla="*/ 119 h 498"/>
              <a:gd name="T90" fmla="*/ 69 w 506"/>
              <a:gd name="T91" fmla="*/ 203 h 498"/>
              <a:gd name="T92" fmla="*/ 192 w 506"/>
              <a:gd name="T93" fmla="*/ 90 h 498"/>
              <a:gd name="T94" fmla="*/ 180 w 506"/>
              <a:gd name="T95" fmla="*/ 107 h 498"/>
              <a:gd name="T96" fmla="*/ 98 w 506"/>
              <a:gd name="T97" fmla="*/ 221 h 498"/>
              <a:gd name="T98" fmla="*/ 437 w 506"/>
              <a:gd name="T99" fmla="*/ 327 h 498"/>
              <a:gd name="T100" fmla="*/ 402 w 506"/>
              <a:gd name="T101" fmla="*/ 365 h 498"/>
              <a:gd name="T102" fmla="*/ 381 w 506"/>
              <a:gd name="T103" fmla="*/ 308 h 498"/>
              <a:gd name="T104" fmla="*/ 423 w 506"/>
              <a:gd name="T105" fmla="*/ 278 h 498"/>
              <a:gd name="T106" fmla="*/ 291 w 506"/>
              <a:gd name="T107" fmla="*/ 297 h 498"/>
              <a:gd name="T108" fmla="*/ 334 w 506"/>
              <a:gd name="T109" fmla="*/ 282 h 498"/>
              <a:gd name="T110" fmla="*/ 315 w 506"/>
              <a:gd name="T111" fmla="*/ 440 h 498"/>
              <a:gd name="T112" fmla="*/ 358 w 506"/>
              <a:gd name="T113" fmla="*/ 324 h 498"/>
              <a:gd name="T114" fmla="*/ 76 w 506"/>
              <a:gd name="T115" fmla="*/ 326 h 498"/>
              <a:gd name="T116" fmla="*/ 88 w 506"/>
              <a:gd name="T117" fmla="*/ 411 h 498"/>
              <a:gd name="T118" fmla="*/ 120 w 506"/>
              <a:gd name="T119" fmla="*/ 423 h 498"/>
              <a:gd name="T120" fmla="*/ 184 w 506"/>
              <a:gd name="T121" fmla="*/ 381 h 498"/>
              <a:gd name="T122" fmla="*/ 63 w 506"/>
              <a:gd name="T123" fmla="*/ 373 h 498"/>
              <a:gd name="T124" fmla="*/ 129 w 506"/>
              <a:gd name="T125" fmla="*/ 28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125" name="图片 5"/>
          <p:cNvPicPr>
            <a:picLocks noChangeAspect="1" noChangeArrowheads="1"/>
          </p:cNvPicPr>
          <p:nvPr/>
        </p:nvPicPr>
        <p:blipFill>
          <a:blip r:embed="rId3" cstate="email"/>
          <a:srcRect/>
          <a:stretch>
            <a:fillRect/>
          </a:stretch>
        </p:blipFill>
        <p:spPr bwMode="auto">
          <a:xfrm>
            <a:off x="339725" y="3811588"/>
            <a:ext cx="424656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32"/>
          <p:cNvSpPr txBox="1">
            <a:spLocks noChangeArrowheads="1"/>
          </p:cNvSpPr>
          <p:nvPr/>
        </p:nvSpPr>
        <p:spPr bwMode="auto">
          <a:xfrm>
            <a:off x="377825" y="476250"/>
            <a:ext cx="1035939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sz="7600" b="1" dirty="0">
                <a:solidFill>
                  <a:srgbClr val="262524"/>
                </a:solidFill>
                <a:latin typeface="方正字迹-吕建德字体" pitchFamily="2" charset="-122"/>
                <a:ea typeface="方正字迹-吕建德字体" pitchFamily="2" charset="-122"/>
              </a:rPr>
              <a:t>传承不泥古 创新不离宗</a:t>
            </a:r>
            <a:endParaRPr lang="zh-CN" sz="7600" b="1" dirty="0">
              <a:solidFill>
                <a:srgbClr val="262524"/>
              </a:solidFill>
              <a:latin typeface="方正字迹-吕建德字体" pitchFamily="2" charset="-122"/>
              <a:ea typeface="方正字迹-吕建德字体" pitchFamily="2" charset="-122"/>
            </a:endParaRPr>
          </a:p>
        </p:txBody>
      </p:sp>
      <p:sp>
        <p:nvSpPr>
          <p:cNvPr id="5127" name="TextBox 33"/>
          <p:cNvSpPr txBox="1">
            <a:spLocks noChangeArrowheads="1"/>
          </p:cNvSpPr>
          <p:nvPr/>
        </p:nvSpPr>
        <p:spPr bwMode="auto">
          <a:xfrm>
            <a:off x="339725" y="2653030"/>
            <a:ext cx="6893560" cy="93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latinLnBrk="0" hangingPunct="1">
              <a:spcBef>
                <a:spcPts val="1800"/>
              </a:spcBef>
              <a:buFontTx/>
              <a:buNone/>
            </a:pPr>
            <a:r>
              <a:rPr sz="2000" dirty="0">
                <a:solidFill>
                  <a:srgbClr val="262524"/>
                </a:solidFill>
                <a:latin typeface="微软雅黑" panose="020B0503020204020204" pitchFamily="34" charset="-122"/>
                <a:ea typeface="微软雅黑" panose="020B0503020204020204" pitchFamily="34" charset="-122"/>
              </a:rPr>
              <a:t>《汕尾市中医药传承创新发展行动方案（2021-2023年）》</a:t>
            </a:r>
            <a:endParaRPr sz="2000" dirty="0">
              <a:solidFill>
                <a:srgbClr val="262524"/>
              </a:solidFill>
              <a:latin typeface="微软雅黑" panose="020B0503020204020204" pitchFamily="34" charset="-122"/>
              <a:ea typeface="微软雅黑" panose="020B0503020204020204" pitchFamily="34" charset="-122"/>
            </a:endParaRPr>
          </a:p>
          <a:p>
            <a:pPr algn="ctr" eaLnBrk="1" latinLnBrk="0" hangingPunct="1">
              <a:spcBef>
                <a:spcPts val="1800"/>
              </a:spcBef>
              <a:buFontTx/>
              <a:buNone/>
            </a:pPr>
            <a:r>
              <a:rPr sz="2000" dirty="0">
                <a:solidFill>
                  <a:srgbClr val="262524"/>
                </a:solidFill>
                <a:latin typeface="微软雅黑" panose="020B0503020204020204" pitchFamily="34" charset="-122"/>
                <a:ea typeface="微软雅黑" panose="020B0503020204020204" pitchFamily="34" charset="-122"/>
              </a:rPr>
              <a:t>政策解读</a:t>
            </a:r>
            <a:endParaRPr lang="zh-CN" altLang="en-US" sz="2000" dirty="0">
              <a:solidFill>
                <a:srgbClr val="262524"/>
              </a:solidFill>
              <a:latin typeface="微软雅黑" panose="020B0503020204020204" pitchFamily="34" charset="-122"/>
              <a:ea typeface="微软雅黑" panose="020B0503020204020204" pitchFamily="34" charset="-122"/>
            </a:endParaRPr>
          </a:p>
        </p:txBody>
      </p:sp>
      <p:sp>
        <p:nvSpPr>
          <p:cNvPr id="5128" name="Freeform 5"/>
          <p:cNvSpPr>
            <a:spLocks noEditPoints="1"/>
          </p:cNvSpPr>
          <p:nvPr/>
        </p:nvSpPr>
        <p:spPr bwMode="auto">
          <a:xfrm>
            <a:off x="4572000" y="1951038"/>
            <a:ext cx="438150" cy="441325"/>
          </a:xfrm>
          <a:custGeom>
            <a:avLst/>
            <a:gdLst>
              <a:gd name="T0" fmla="*/ 555 w 717"/>
              <a:gd name="T1" fmla="*/ 22 h 705"/>
              <a:gd name="T2" fmla="*/ 585 w 717"/>
              <a:gd name="T3" fmla="*/ 14 h 705"/>
              <a:gd name="T4" fmla="*/ 697 w 717"/>
              <a:gd name="T5" fmla="*/ 129 h 705"/>
              <a:gd name="T6" fmla="*/ 223 w 717"/>
              <a:gd name="T7" fmla="*/ 12 h 705"/>
              <a:gd name="T8" fmla="*/ 645 w 717"/>
              <a:gd name="T9" fmla="*/ 70 h 705"/>
              <a:gd name="T10" fmla="*/ 407 w 717"/>
              <a:gd name="T11" fmla="*/ 63 h 705"/>
              <a:gd name="T12" fmla="*/ 680 w 717"/>
              <a:gd name="T13" fmla="*/ 169 h 705"/>
              <a:gd name="T14" fmla="*/ 399 w 717"/>
              <a:gd name="T15" fmla="*/ 48 h 705"/>
              <a:gd name="T16" fmla="*/ 373 w 717"/>
              <a:gd name="T17" fmla="*/ 311 h 705"/>
              <a:gd name="T18" fmla="*/ 663 w 717"/>
              <a:gd name="T19" fmla="*/ 317 h 705"/>
              <a:gd name="T20" fmla="*/ 50 w 717"/>
              <a:gd name="T21" fmla="*/ 679 h 705"/>
              <a:gd name="T22" fmla="*/ 16 w 717"/>
              <a:gd name="T23" fmla="*/ 438 h 705"/>
              <a:gd name="T24" fmla="*/ 239 w 717"/>
              <a:gd name="T25" fmla="*/ 647 h 705"/>
              <a:gd name="T26" fmla="*/ 336 w 717"/>
              <a:gd name="T27" fmla="*/ 484 h 705"/>
              <a:gd name="T28" fmla="*/ 132 w 717"/>
              <a:gd name="T29" fmla="*/ 377 h 705"/>
              <a:gd name="T30" fmla="*/ 63 w 717"/>
              <a:gd name="T31" fmla="*/ 649 h 705"/>
              <a:gd name="T32" fmla="*/ 657 w 717"/>
              <a:gd name="T33" fmla="*/ 677 h 705"/>
              <a:gd name="T34" fmla="*/ 700 w 717"/>
              <a:gd name="T35" fmla="*/ 404 h 705"/>
              <a:gd name="T36" fmla="*/ 704 w 717"/>
              <a:gd name="T37" fmla="*/ 179 h 705"/>
              <a:gd name="T38" fmla="*/ 336 w 717"/>
              <a:gd name="T39" fmla="*/ 685 h 705"/>
              <a:gd name="T40" fmla="*/ 157 w 717"/>
              <a:gd name="T41" fmla="*/ 696 h 705"/>
              <a:gd name="T42" fmla="*/ 388 w 717"/>
              <a:gd name="T43" fmla="*/ 376 h 705"/>
              <a:gd name="T44" fmla="*/ 666 w 717"/>
              <a:gd name="T45" fmla="*/ 509 h 705"/>
              <a:gd name="T46" fmla="*/ 379 w 717"/>
              <a:gd name="T47" fmla="*/ 373 h 705"/>
              <a:gd name="T48" fmla="*/ 445 w 717"/>
              <a:gd name="T49" fmla="*/ 663 h 705"/>
              <a:gd name="T50" fmla="*/ 5 w 717"/>
              <a:gd name="T51" fmla="*/ 497 h 705"/>
              <a:gd name="T52" fmla="*/ 11 w 717"/>
              <a:gd name="T53" fmla="*/ 406 h 705"/>
              <a:gd name="T54" fmla="*/ 12 w 717"/>
              <a:gd name="T55" fmla="*/ 163 h 705"/>
              <a:gd name="T56" fmla="*/ 13 w 717"/>
              <a:gd name="T57" fmla="*/ 196 h 705"/>
              <a:gd name="T58" fmla="*/ 308 w 717"/>
              <a:gd name="T59" fmla="*/ 59 h 705"/>
              <a:gd name="T60" fmla="*/ 56 w 717"/>
              <a:gd name="T61" fmla="*/ 99 h 705"/>
              <a:gd name="T62" fmla="*/ 75 w 717"/>
              <a:gd name="T63" fmla="*/ 336 h 705"/>
              <a:gd name="T64" fmla="*/ 341 w 717"/>
              <a:gd name="T65" fmla="*/ 266 h 705"/>
              <a:gd name="T66" fmla="*/ 182 w 717"/>
              <a:gd name="T67" fmla="*/ 53 h 705"/>
              <a:gd name="T68" fmla="*/ 579 w 717"/>
              <a:gd name="T69" fmla="*/ 321 h 705"/>
              <a:gd name="T70" fmla="*/ 120 w 717"/>
              <a:gd name="T71" fmla="*/ 80 h 705"/>
              <a:gd name="T72" fmla="*/ 122 w 717"/>
              <a:gd name="T73" fmla="*/ 265 h 705"/>
              <a:gd name="T74" fmla="*/ 211 w 717"/>
              <a:gd name="T75" fmla="*/ 112 h 705"/>
              <a:gd name="T76" fmla="*/ 176 w 717"/>
              <a:gd name="T77" fmla="*/ 233 h 705"/>
              <a:gd name="T78" fmla="*/ 257 w 717"/>
              <a:gd name="T79" fmla="*/ 135 h 705"/>
              <a:gd name="T80" fmla="*/ 299 w 717"/>
              <a:gd name="T81" fmla="*/ 291 h 705"/>
              <a:gd name="T82" fmla="*/ 397 w 717"/>
              <a:gd name="T83" fmla="*/ 167 h 705"/>
              <a:gd name="T84" fmla="*/ 429 w 717"/>
              <a:gd name="T85" fmla="*/ 119 h 705"/>
              <a:gd name="T86" fmla="*/ 469 w 717"/>
              <a:gd name="T87" fmla="*/ 81 h 705"/>
              <a:gd name="T88" fmla="*/ 496 w 717"/>
              <a:gd name="T89" fmla="*/ 305 h 705"/>
              <a:gd name="T90" fmla="*/ 577 w 717"/>
              <a:gd name="T91" fmla="*/ 242 h 705"/>
              <a:gd name="T92" fmla="*/ 619 w 717"/>
              <a:gd name="T93" fmla="*/ 169 h 705"/>
              <a:gd name="T94" fmla="*/ 499 w 717"/>
              <a:gd name="T95" fmla="*/ 164 h 705"/>
              <a:gd name="T96" fmla="*/ 603 w 717"/>
              <a:gd name="T97" fmla="*/ 111 h 705"/>
              <a:gd name="T98" fmla="*/ 208 w 717"/>
              <a:gd name="T99" fmla="*/ 538 h 705"/>
              <a:gd name="T100" fmla="*/ 218 w 717"/>
              <a:gd name="T101" fmla="*/ 506 h 705"/>
              <a:gd name="T102" fmla="*/ 95 w 717"/>
              <a:gd name="T103" fmla="*/ 416 h 705"/>
              <a:gd name="T104" fmla="*/ 415 w 717"/>
              <a:gd name="T105" fmla="*/ 629 h 705"/>
              <a:gd name="T106" fmla="*/ 456 w 717"/>
              <a:gd name="T107" fmla="*/ 543 h 705"/>
              <a:gd name="T108" fmla="*/ 411 w 717"/>
              <a:gd name="T109" fmla="*/ 428 h 705"/>
              <a:gd name="T110" fmla="*/ 510 w 717"/>
              <a:gd name="T111" fmla="*/ 488 h 705"/>
              <a:gd name="T112" fmla="*/ 485 w 717"/>
              <a:gd name="T113" fmla="*/ 418 h 705"/>
              <a:gd name="T114" fmla="*/ 470 w 717"/>
              <a:gd name="T115" fmla="*/ 564 h 705"/>
              <a:gd name="T116" fmla="*/ 505 w 717"/>
              <a:gd name="T117" fmla="*/ 605 h 705"/>
              <a:gd name="T118" fmla="*/ 600 w 717"/>
              <a:gd name="T119" fmla="*/ 610 h 705"/>
              <a:gd name="T120" fmla="*/ 542 w 717"/>
              <a:gd name="T121" fmla="*/ 432 h 705"/>
              <a:gd name="T122" fmla="*/ 593 w 717"/>
              <a:gd name="T123" fmla="*/ 49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7" h="705">
                <a:moveTo>
                  <a:pt x="356" y="16"/>
                </a:moveTo>
                <a:cubicBezTo>
                  <a:pt x="357" y="16"/>
                  <a:pt x="357" y="16"/>
                  <a:pt x="358" y="16"/>
                </a:cubicBezTo>
                <a:cubicBezTo>
                  <a:pt x="358" y="17"/>
                  <a:pt x="358" y="17"/>
                  <a:pt x="358" y="17"/>
                </a:cubicBezTo>
                <a:cubicBezTo>
                  <a:pt x="357" y="17"/>
                  <a:pt x="354" y="18"/>
                  <a:pt x="354" y="17"/>
                </a:cubicBezTo>
                <a:cubicBezTo>
                  <a:pt x="353" y="17"/>
                  <a:pt x="353" y="17"/>
                  <a:pt x="353" y="16"/>
                </a:cubicBezTo>
                <a:cubicBezTo>
                  <a:pt x="354" y="16"/>
                  <a:pt x="355" y="16"/>
                  <a:pt x="356" y="16"/>
                </a:cubicBezTo>
                <a:close/>
                <a:moveTo>
                  <a:pt x="381" y="9"/>
                </a:moveTo>
                <a:lnTo>
                  <a:pt x="383" y="9"/>
                </a:lnTo>
                <a:cubicBezTo>
                  <a:pt x="384" y="9"/>
                  <a:pt x="385" y="10"/>
                  <a:pt x="385" y="11"/>
                </a:cubicBezTo>
                <a:cubicBezTo>
                  <a:pt x="386" y="11"/>
                  <a:pt x="385" y="11"/>
                  <a:pt x="385" y="12"/>
                </a:cubicBezTo>
                <a:cubicBezTo>
                  <a:pt x="383" y="12"/>
                  <a:pt x="382" y="11"/>
                  <a:pt x="380" y="11"/>
                </a:cubicBezTo>
                <a:cubicBezTo>
                  <a:pt x="380" y="10"/>
                  <a:pt x="381" y="9"/>
                  <a:pt x="381" y="9"/>
                </a:cubicBezTo>
                <a:close/>
                <a:moveTo>
                  <a:pt x="272" y="25"/>
                </a:moveTo>
                <a:lnTo>
                  <a:pt x="271" y="25"/>
                </a:lnTo>
                <a:cubicBezTo>
                  <a:pt x="272" y="28"/>
                  <a:pt x="278" y="29"/>
                  <a:pt x="281" y="27"/>
                </a:cubicBezTo>
                <a:cubicBezTo>
                  <a:pt x="283" y="26"/>
                  <a:pt x="286" y="24"/>
                  <a:pt x="288" y="24"/>
                </a:cubicBezTo>
                <a:cubicBezTo>
                  <a:pt x="289" y="24"/>
                  <a:pt x="293" y="24"/>
                  <a:pt x="294" y="24"/>
                </a:cubicBezTo>
                <a:cubicBezTo>
                  <a:pt x="296" y="24"/>
                  <a:pt x="300" y="23"/>
                  <a:pt x="302" y="24"/>
                </a:cubicBezTo>
                <a:cubicBezTo>
                  <a:pt x="307" y="25"/>
                  <a:pt x="312" y="26"/>
                  <a:pt x="318" y="25"/>
                </a:cubicBezTo>
                <a:cubicBezTo>
                  <a:pt x="325" y="23"/>
                  <a:pt x="332" y="30"/>
                  <a:pt x="338" y="26"/>
                </a:cubicBezTo>
                <a:cubicBezTo>
                  <a:pt x="338" y="24"/>
                  <a:pt x="338" y="24"/>
                  <a:pt x="337" y="23"/>
                </a:cubicBezTo>
                <a:cubicBezTo>
                  <a:pt x="337" y="20"/>
                  <a:pt x="339" y="18"/>
                  <a:pt x="341" y="18"/>
                </a:cubicBezTo>
                <a:cubicBezTo>
                  <a:pt x="342" y="17"/>
                  <a:pt x="341" y="18"/>
                  <a:pt x="342" y="17"/>
                </a:cubicBezTo>
                <a:cubicBezTo>
                  <a:pt x="343" y="18"/>
                  <a:pt x="343" y="21"/>
                  <a:pt x="344" y="22"/>
                </a:cubicBezTo>
                <a:cubicBezTo>
                  <a:pt x="345" y="24"/>
                  <a:pt x="350" y="25"/>
                  <a:pt x="354" y="24"/>
                </a:cubicBezTo>
                <a:cubicBezTo>
                  <a:pt x="362" y="22"/>
                  <a:pt x="373" y="22"/>
                  <a:pt x="381" y="23"/>
                </a:cubicBezTo>
                <a:cubicBezTo>
                  <a:pt x="385" y="23"/>
                  <a:pt x="392" y="23"/>
                  <a:pt x="395" y="21"/>
                </a:cubicBezTo>
                <a:cubicBezTo>
                  <a:pt x="396" y="21"/>
                  <a:pt x="397" y="20"/>
                  <a:pt x="397" y="18"/>
                </a:cubicBezTo>
                <a:cubicBezTo>
                  <a:pt x="401" y="17"/>
                  <a:pt x="410" y="17"/>
                  <a:pt x="414" y="19"/>
                </a:cubicBezTo>
                <a:cubicBezTo>
                  <a:pt x="416" y="19"/>
                  <a:pt x="417" y="22"/>
                  <a:pt x="420" y="22"/>
                </a:cubicBezTo>
                <a:lnTo>
                  <a:pt x="425" y="22"/>
                </a:lnTo>
                <a:cubicBezTo>
                  <a:pt x="430" y="22"/>
                  <a:pt x="435" y="23"/>
                  <a:pt x="440" y="22"/>
                </a:cubicBezTo>
                <a:cubicBezTo>
                  <a:pt x="443" y="22"/>
                  <a:pt x="447" y="23"/>
                  <a:pt x="450" y="23"/>
                </a:cubicBezTo>
                <a:cubicBezTo>
                  <a:pt x="452" y="22"/>
                  <a:pt x="455" y="22"/>
                  <a:pt x="457" y="21"/>
                </a:cubicBezTo>
                <a:cubicBezTo>
                  <a:pt x="460" y="20"/>
                  <a:pt x="464" y="22"/>
                  <a:pt x="467" y="22"/>
                </a:cubicBezTo>
                <a:lnTo>
                  <a:pt x="478" y="22"/>
                </a:lnTo>
                <a:cubicBezTo>
                  <a:pt x="482" y="23"/>
                  <a:pt x="488" y="23"/>
                  <a:pt x="491" y="22"/>
                </a:cubicBezTo>
                <a:cubicBezTo>
                  <a:pt x="493" y="22"/>
                  <a:pt x="495" y="22"/>
                  <a:pt x="497" y="22"/>
                </a:cubicBezTo>
                <a:cubicBezTo>
                  <a:pt x="498" y="20"/>
                  <a:pt x="499" y="19"/>
                  <a:pt x="500" y="17"/>
                </a:cubicBezTo>
                <a:cubicBezTo>
                  <a:pt x="501" y="17"/>
                  <a:pt x="504" y="17"/>
                  <a:pt x="506" y="17"/>
                </a:cubicBezTo>
                <a:cubicBezTo>
                  <a:pt x="508" y="19"/>
                  <a:pt x="509" y="23"/>
                  <a:pt x="512" y="24"/>
                </a:cubicBezTo>
                <a:cubicBezTo>
                  <a:pt x="517" y="24"/>
                  <a:pt x="523" y="21"/>
                  <a:pt x="528" y="22"/>
                </a:cubicBezTo>
                <a:cubicBezTo>
                  <a:pt x="532" y="22"/>
                  <a:pt x="540" y="25"/>
                  <a:pt x="544" y="24"/>
                </a:cubicBezTo>
                <a:cubicBezTo>
                  <a:pt x="547" y="23"/>
                  <a:pt x="551" y="21"/>
                  <a:pt x="555" y="22"/>
                </a:cubicBezTo>
                <a:cubicBezTo>
                  <a:pt x="558" y="23"/>
                  <a:pt x="564" y="22"/>
                  <a:pt x="568" y="23"/>
                </a:cubicBezTo>
                <a:cubicBezTo>
                  <a:pt x="572" y="24"/>
                  <a:pt x="575" y="28"/>
                  <a:pt x="581" y="26"/>
                </a:cubicBezTo>
                <a:cubicBezTo>
                  <a:pt x="582" y="26"/>
                  <a:pt x="584" y="24"/>
                  <a:pt x="586" y="24"/>
                </a:cubicBezTo>
                <a:cubicBezTo>
                  <a:pt x="589" y="23"/>
                  <a:pt x="591" y="23"/>
                  <a:pt x="594" y="23"/>
                </a:cubicBezTo>
                <a:cubicBezTo>
                  <a:pt x="595" y="22"/>
                  <a:pt x="597" y="21"/>
                  <a:pt x="598" y="21"/>
                </a:cubicBezTo>
                <a:cubicBezTo>
                  <a:pt x="600" y="21"/>
                  <a:pt x="602" y="23"/>
                  <a:pt x="604" y="23"/>
                </a:cubicBezTo>
                <a:lnTo>
                  <a:pt x="609" y="23"/>
                </a:lnTo>
                <a:cubicBezTo>
                  <a:pt x="613" y="24"/>
                  <a:pt x="620" y="24"/>
                  <a:pt x="624" y="24"/>
                </a:cubicBezTo>
                <a:cubicBezTo>
                  <a:pt x="629" y="25"/>
                  <a:pt x="636" y="22"/>
                  <a:pt x="643" y="24"/>
                </a:cubicBezTo>
                <a:cubicBezTo>
                  <a:pt x="645" y="24"/>
                  <a:pt x="647" y="25"/>
                  <a:pt x="649" y="26"/>
                </a:cubicBezTo>
                <a:cubicBezTo>
                  <a:pt x="653" y="27"/>
                  <a:pt x="657" y="27"/>
                  <a:pt x="661" y="28"/>
                </a:cubicBezTo>
                <a:cubicBezTo>
                  <a:pt x="667" y="31"/>
                  <a:pt x="669" y="38"/>
                  <a:pt x="675" y="41"/>
                </a:cubicBezTo>
                <a:cubicBezTo>
                  <a:pt x="677" y="43"/>
                  <a:pt x="683" y="47"/>
                  <a:pt x="680" y="51"/>
                </a:cubicBezTo>
                <a:cubicBezTo>
                  <a:pt x="681" y="55"/>
                  <a:pt x="682" y="54"/>
                  <a:pt x="684" y="55"/>
                </a:cubicBezTo>
                <a:cubicBezTo>
                  <a:pt x="686" y="56"/>
                  <a:pt x="690" y="61"/>
                  <a:pt x="691" y="63"/>
                </a:cubicBezTo>
                <a:cubicBezTo>
                  <a:pt x="692" y="66"/>
                  <a:pt x="692" y="71"/>
                  <a:pt x="692" y="75"/>
                </a:cubicBezTo>
                <a:lnTo>
                  <a:pt x="692" y="81"/>
                </a:lnTo>
                <a:cubicBezTo>
                  <a:pt x="693" y="83"/>
                  <a:pt x="695" y="84"/>
                  <a:pt x="695" y="85"/>
                </a:cubicBezTo>
                <a:cubicBezTo>
                  <a:pt x="696" y="89"/>
                  <a:pt x="694" y="93"/>
                  <a:pt x="695" y="97"/>
                </a:cubicBezTo>
                <a:cubicBezTo>
                  <a:pt x="696" y="99"/>
                  <a:pt x="697" y="101"/>
                  <a:pt x="698" y="102"/>
                </a:cubicBezTo>
                <a:cubicBezTo>
                  <a:pt x="699" y="105"/>
                  <a:pt x="697" y="106"/>
                  <a:pt x="698" y="109"/>
                </a:cubicBezTo>
                <a:cubicBezTo>
                  <a:pt x="699" y="112"/>
                  <a:pt x="700" y="114"/>
                  <a:pt x="701" y="116"/>
                </a:cubicBezTo>
                <a:cubicBezTo>
                  <a:pt x="702" y="116"/>
                  <a:pt x="703" y="116"/>
                  <a:pt x="704" y="116"/>
                </a:cubicBezTo>
                <a:cubicBezTo>
                  <a:pt x="708" y="114"/>
                  <a:pt x="708" y="102"/>
                  <a:pt x="706" y="99"/>
                </a:cubicBezTo>
                <a:cubicBezTo>
                  <a:pt x="705" y="95"/>
                  <a:pt x="704" y="92"/>
                  <a:pt x="703" y="87"/>
                </a:cubicBezTo>
                <a:lnTo>
                  <a:pt x="703" y="82"/>
                </a:lnTo>
                <a:cubicBezTo>
                  <a:pt x="702" y="81"/>
                  <a:pt x="700" y="79"/>
                  <a:pt x="700" y="77"/>
                </a:cubicBezTo>
                <a:lnTo>
                  <a:pt x="700" y="67"/>
                </a:lnTo>
                <a:cubicBezTo>
                  <a:pt x="699" y="66"/>
                  <a:pt x="699" y="64"/>
                  <a:pt x="699" y="63"/>
                </a:cubicBezTo>
                <a:lnTo>
                  <a:pt x="699" y="59"/>
                </a:lnTo>
                <a:cubicBezTo>
                  <a:pt x="696" y="53"/>
                  <a:pt x="688" y="51"/>
                  <a:pt x="686" y="45"/>
                </a:cubicBezTo>
                <a:cubicBezTo>
                  <a:pt x="684" y="42"/>
                  <a:pt x="688" y="39"/>
                  <a:pt x="689" y="36"/>
                </a:cubicBezTo>
                <a:cubicBezTo>
                  <a:pt x="689" y="34"/>
                  <a:pt x="689" y="33"/>
                  <a:pt x="689" y="32"/>
                </a:cubicBezTo>
                <a:cubicBezTo>
                  <a:pt x="687" y="30"/>
                  <a:pt x="686" y="28"/>
                  <a:pt x="683" y="26"/>
                </a:cubicBezTo>
                <a:cubicBezTo>
                  <a:pt x="679" y="24"/>
                  <a:pt x="673" y="26"/>
                  <a:pt x="668" y="25"/>
                </a:cubicBezTo>
                <a:cubicBezTo>
                  <a:pt x="664" y="24"/>
                  <a:pt x="660" y="22"/>
                  <a:pt x="656" y="21"/>
                </a:cubicBezTo>
                <a:cubicBezTo>
                  <a:pt x="647" y="19"/>
                  <a:pt x="645" y="22"/>
                  <a:pt x="640" y="14"/>
                </a:cubicBezTo>
                <a:cubicBezTo>
                  <a:pt x="639" y="13"/>
                  <a:pt x="635" y="14"/>
                  <a:pt x="632" y="14"/>
                </a:cubicBezTo>
                <a:cubicBezTo>
                  <a:pt x="631" y="13"/>
                  <a:pt x="628" y="12"/>
                  <a:pt x="626" y="11"/>
                </a:cubicBezTo>
                <a:cubicBezTo>
                  <a:pt x="624" y="11"/>
                  <a:pt x="622" y="11"/>
                  <a:pt x="620" y="11"/>
                </a:cubicBezTo>
                <a:cubicBezTo>
                  <a:pt x="619" y="11"/>
                  <a:pt x="618" y="9"/>
                  <a:pt x="617" y="9"/>
                </a:cubicBezTo>
                <a:cubicBezTo>
                  <a:pt x="613" y="7"/>
                  <a:pt x="601" y="12"/>
                  <a:pt x="597" y="13"/>
                </a:cubicBezTo>
                <a:cubicBezTo>
                  <a:pt x="596" y="14"/>
                  <a:pt x="593" y="13"/>
                  <a:pt x="592" y="13"/>
                </a:cubicBezTo>
                <a:cubicBezTo>
                  <a:pt x="590" y="12"/>
                  <a:pt x="587" y="13"/>
                  <a:pt x="585" y="14"/>
                </a:cubicBezTo>
                <a:cubicBezTo>
                  <a:pt x="582" y="14"/>
                  <a:pt x="579" y="13"/>
                  <a:pt x="577" y="12"/>
                </a:cubicBezTo>
                <a:cubicBezTo>
                  <a:pt x="572" y="11"/>
                  <a:pt x="567" y="14"/>
                  <a:pt x="563" y="13"/>
                </a:cubicBezTo>
                <a:cubicBezTo>
                  <a:pt x="560" y="13"/>
                  <a:pt x="557" y="11"/>
                  <a:pt x="552" y="12"/>
                </a:cubicBezTo>
                <a:cubicBezTo>
                  <a:pt x="551" y="12"/>
                  <a:pt x="548" y="13"/>
                  <a:pt x="546" y="12"/>
                </a:cubicBezTo>
                <a:cubicBezTo>
                  <a:pt x="546" y="12"/>
                  <a:pt x="545" y="12"/>
                  <a:pt x="544" y="12"/>
                </a:cubicBezTo>
                <a:cubicBezTo>
                  <a:pt x="543" y="12"/>
                  <a:pt x="541" y="13"/>
                  <a:pt x="540" y="14"/>
                </a:cubicBezTo>
                <a:cubicBezTo>
                  <a:pt x="537" y="14"/>
                  <a:pt x="530" y="12"/>
                  <a:pt x="528" y="12"/>
                </a:cubicBezTo>
                <a:cubicBezTo>
                  <a:pt x="523" y="11"/>
                  <a:pt x="520" y="15"/>
                  <a:pt x="516" y="14"/>
                </a:cubicBezTo>
                <a:cubicBezTo>
                  <a:pt x="510" y="12"/>
                  <a:pt x="505" y="9"/>
                  <a:pt x="499" y="7"/>
                </a:cubicBezTo>
                <a:cubicBezTo>
                  <a:pt x="496" y="7"/>
                  <a:pt x="492" y="7"/>
                  <a:pt x="491" y="7"/>
                </a:cubicBezTo>
                <a:cubicBezTo>
                  <a:pt x="488" y="8"/>
                  <a:pt x="486" y="7"/>
                  <a:pt x="483" y="6"/>
                </a:cubicBezTo>
                <a:cubicBezTo>
                  <a:pt x="480" y="6"/>
                  <a:pt x="476" y="8"/>
                  <a:pt x="472" y="7"/>
                </a:cubicBezTo>
                <a:cubicBezTo>
                  <a:pt x="469" y="7"/>
                  <a:pt x="467" y="7"/>
                  <a:pt x="465" y="6"/>
                </a:cubicBezTo>
                <a:cubicBezTo>
                  <a:pt x="462" y="6"/>
                  <a:pt x="459" y="7"/>
                  <a:pt x="458" y="9"/>
                </a:cubicBezTo>
                <a:lnTo>
                  <a:pt x="458" y="12"/>
                </a:lnTo>
                <a:cubicBezTo>
                  <a:pt x="457" y="14"/>
                  <a:pt x="457" y="15"/>
                  <a:pt x="456" y="16"/>
                </a:cubicBezTo>
                <a:cubicBezTo>
                  <a:pt x="447" y="16"/>
                  <a:pt x="446" y="10"/>
                  <a:pt x="441" y="7"/>
                </a:cubicBezTo>
                <a:cubicBezTo>
                  <a:pt x="438" y="6"/>
                  <a:pt x="436" y="7"/>
                  <a:pt x="433" y="6"/>
                </a:cubicBezTo>
                <a:cubicBezTo>
                  <a:pt x="427" y="5"/>
                  <a:pt x="423" y="7"/>
                  <a:pt x="420" y="11"/>
                </a:cubicBezTo>
                <a:cubicBezTo>
                  <a:pt x="412" y="10"/>
                  <a:pt x="409" y="4"/>
                  <a:pt x="403" y="2"/>
                </a:cubicBezTo>
                <a:cubicBezTo>
                  <a:pt x="398" y="0"/>
                  <a:pt x="393" y="2"/>
                  <a:pt x="388" y="3"/>
                </a:cubicBezTo>
                <a:cubicBezTo>
                  <a:pt x="384" y="4"/>
                  <a:pt x="381" y="1"/>
                  <a:pt x="376" y="1"/>
                </a:cubicBezTo>
                <a:cubicBezTo>
                  <a:pt x="374" y="3"/>
                  <a:pt x="366" y="6"/>
                  <a:pt x="363" y="7"/>
                </a:cubicBezTo>
                <a:cubicBezTo>
                  <a:pt x="362" y="7"/>
                  <a:pt x="360" y="7"/>
                  <a:pt x="359" y="7"/>
                </a:cubicBezTo>
                <a:cubicBezTo>
                  <a:pt x="357" y="8"/>
                  <a:pt x="355" y="9"/>
                  <a:pt x="354" y="9"/>
                </a:cubicBezTo>
                <a:lnTo>
                  <a:pt x="350" y="9"/>
                </a:lnTo>
                <a:cubicBezTo>
                  <a:pt x="345" y="11"/>
                  <a:pt x="340" y="11"/>
                  <a:pt x="337" y="15"/>
                </a:cubicBezTo>
                <a:cubicBezTo>
                  <a:pt x="335" y="15"/>
                  <a:pt x="333" y="14"/>
                  <a:pt x="331" y="14"/>
                </a:cubicBezTo>
                <a:cubicBezTo>
                  <a:pt x="331" y="11"/>
                  <a:pt x="333" y="8"/>
                  <a:pt x="331" y="5"/>
                </a:cubicBezTo>
                <a:cubicBezTo>
                  <a:pt x="330" y="3"/>
                  <a:pt x="330" y="4"/>
                  <a:pt x="328" y="3"/>
                </a:cubicBezTo>
                <a:cubicBezTo>
                  <a:pt x="323" y="0"/>
                  <a:pt x="321" y="2"/>
                  <a:pt x="317" y="5"/>
                </a:cubicBezTo>
                <a:cubicBezTo>
                  <a:pt x="317" y="6"/>
                  <a:pt x="317" y="6"/>
                  <a:pt x="317" y="7"/>
                </a:cubicBezTo>
                <a:cubicBezTo>
                  <a:pt x="317" y="13"/>
                  <a:pt x="325" y="8"/>
                  <a:pt x="327" y="14"/>
                </a:cubicBezTo>
                <a:cubicBezTo>
                  <a:pt x="327" y="19"/>
                  <a:pt x="326" y="18"/>
                  <a:pt x="323" y="20"/>
                </a:cubicBezTo>
                <a:cubicBezTo>
                  <a:pt x="317" y="20"/>
                  <a:pt x="317" y="16"/>
                  <a:pt x="313" y="14"/>
                </a:cubicBezTo>
                <a:cubicBezTo>
                  <a:pt x="310" y="12"/>
                  <a:pt x="308" y="11"/>
                  <a:pt x="305" y="11"/>
                </a:cubicBezTo>
                <a:cubicBezTo>
                  <a:pt x="304" y="10"/>
                  <a:pt x="302" y="9"/>
                  <a:pt x="301" y="10"/>
                </a:cubicBezTo>
                <a:cubicBezTo>
                  <a:pt x="299" y="10"/>
                  <a:pt x="297" y="12"/>
                  <a:pt x="295" y="12"/>
                </a:cubicBezTo>
                <a:cubicBezTo>
                  <a:pt x="291" y="14"/>
                  <a:pt x="286" y="10"/>
                  <a:pt x="283" y="13"/>
                </a:cubicBezTo>
                <a:cubicBezTo>
                  <a:pt x="281" y="14"/>
                  <a:pt x="283" y="15"/>
                  <a:pt x="283" y="17"/>
                </a:cubicBezTo>
                <a:cubicBezTo>
                  <a:pt x="283" y="18"/>
                  <a:pt x="281" y="20"/>
                  <a:pt x="280" y="21"/>
                </a:cubicBezTo>
                <a:cubicBezTo>
                  <a:pt x="279" y="24"/>
                  <a:pt x="275" y="23"/>
                  <a:pt x="272" y="25"/>
                </a:cubicBezTo>
                <a:close/>
                <a:moveTo>
                  <a:pt x="701" y="126"/>
                </a:moveTo>
                <a:cubicBezTo>
                  <a:pt x="700" y="127"/>
                  <a:pt x="697" y="127"/>
                  <a:pt x="697" y="129"/>
                </a:cubicBezTo>
                <a:cubicBezTo>
                  <a:pt x="694" y="134"/>
                  <a:pt x="700" y="143"/>
                  <a:pt x="700" y="147"/>
                </a:cubicBezTo>
                <a:cubicBezTo>
                  <a:pt x="701" y="148"/>
                  <a:pt x="700" y="150"/>
                  <a:pt x="700" y="151"/>
                </a:cubicBezTo>
                <a:cubicBezTo>
                  <a:pt x="698" y="156"/>
                  <a:pt x="699" y="159"/>
                  <a:pt x="701" y="162"/>
                </a:cubicBezTo>
                <a:cubicBezTo>
                  <a:pt x="702" y="162"/>
                  <a:pt x="703" y="162"/>
                  <a:pt x="703" y="162"/>
                </a:cubicBezTo>
                <a:cubicBezTo>
                  <a:pt x="706" y="161"/>
                  <a:pt x="706" y="156"/>
                  <a:pt x="707" y="152"/>
                </a:cubicBezTo>
                <a:cubicBezTo>
                  <a:pt x="707" y="150"/>
                  <a:pt x="709" y="147"/>
                  <a:pt x="708" y="145"/>
                </a:cubicBezTo>
                <a:cubicBezTo>
                  <a:pt x="708" y="143"/>
                  <a:pt x="707" y="139"/>
                  <a:pt x="707" y="137"/>
                </a:cubicBezTo>
                <a:cubicBezTo>
                  <a:pt x="708" y="133"/>
                  <a:pt x="711" y="128"/>
                  <a:pt x="705" y="127"/>
                </a:cubicBezTo>
                <a:cubicBezTo>
                  <a:pt x="705" y="126"/>
                  <a:pt x="702" y="126"/>
                  <a:pt x="701" y="126"/>
                </a:cubicBezTo>
                <a:close/>
                <a:moveTo>
                  <a:pt x="696" y="321"/>
                </a:moveTo>
                <a:cubicBezTo>
                  <a:pt x="697" y="321"/>
                  <a:pt x="697" y="321"/>
                  <a:pt x="697" y="320"/>
                </a:cubicBezTo>
                <a:cubicBezTo>
                  <a:pt x="700" y="319"/>
                  <a:pt x="698" y="315"/>
                  <a:pt x="699" y="312"/>
                </a:cubicBezTo>
                <a:cubicBezTo>
                  <a:pt x="700" y="310"/>
                  <a:pt x="702" y="308"/>
                  <a:pt x="703" y="306"/>
                </a:cubicBezTo>
                <a:cubicBezTo>
                  <a:pt x="703" y="305"/>
                  <a:pt x="703" y="304"/>
                  <a:pt x="703" y="303"/>
                </a:cubicBezTo>
                <a:cubicBezTo>
                  <a:pt x="702" y="301"/>
                  <a:pt x="700" y="301"/>
                  <a:pt x="699" y="301"/>
                </a:cubicBezTo>
                <a:cubicBezTo>
                  <a:pt x="698" y="302"/>
                  <a:pt x="696" y="302"/>
                  <a:pt x="695" y="303"/>
                </a:cubicBezTo>
                <a:cubicBezTo>
                  <a:pt x="694" y="308"/>
                  <a:pt x="693" y="316"/>
                  <a:pt x="696" y="321"/>
                </a:cubicBezTo>
                <a:close/>
                <a:moveTo>
                  <a:pt x="129" y="24"/>
                </a:moveTo>
                <a:cubicBezTo>
                  <a:pt x="133" y="25"/>
                  <a:pt x="136" y="28"/>
                  <a:pt x="139" y="29"/>
                </a:cubicBezTo>
                <a:cubicBezTo>
                  <a:pt x="141" y="29"/>
                  <a:pt x="145" y="27"/>
                  <a:pt x="149" y="27"/>
                </a:cubicBezTo>
                <a:cubicBezTo>
                  <a:pt x="159" y="27"/>
                  <a:pt x="166" y="29"/>
                  <a:pt x="171" y="23"/>
                </a:cubicBezTo>
                <a:cubicBezTo>
                  <a:pt x="174" y="20"/>
                  <a:pt x="173" y="18"/>
                  <a:pt x="171" y="15"/>
                </a:cubicBezTo>
                <a:cubicBezTo>
                  <a:pt x="170" y="15"/>
                  <a:pt x="170" y="15"/>
                  <a:pt x="169" y="15"/>
                </a:cubicBezTo>
                <a:cubicBezTo>
                  <a:pt x="168" y="16"/>
                  <a:pt x="155" y="20"/>
                  <a:pt x="153" y="19"/>
                </a:cubicBezTo>
                <a:cubicBezTo>
                  <a:pt x="151" y="19"/>
                  <a:pt x="148" y="17"/>
                  <a:pt x="145" y="16"/>
                </a:cubicBezTo>
                <a:cubicBezTo>
                  <a:pt x="141" y="15"/>
                  <a:pt x="138" y="19"/>
                  <a:pt x="133" y="19"/>
                </a:cubicBezTo>
                <a:cubicBezTo>
                  <a:pt x="130" y="18"/>
                  <a:pt x="124" y="16"/>
                  <a:pt x="121" y="17"/>
                </a:cubicBezTo>
                <a:cubicBezTo>
                  <a:pt x="119" y="18"/>
                  <a:pt x="119" y="19"/>
                  <a:pt x="118" y="20"/>
                </a:cubicBezTo>
                <a:cubicBezTo>
                  <a:pt x="118" y="21"/>
                  <a:pt x="118" y="21"/>
                  <a:pt x="118" y="22"/>
                </a:cubicBezTo>
                <a:cubicBezTo>
                  <a:pt x="119" y="23"/>
                  <a:pt x="127" y="23"/>
                  <a:pt x="129" y="24"/>
                </a:cubicBezTo>
                <a:close/>
                <a:moveTo>
                  <a:pt x="204" y="26"/>
                </a:moveTo>
                <a:cubicBezTo>
                  <a:pt x="208" y="25"/>
                  <a:pt x="218" y="22"/>
                  <a:pt x="222" y="23"/>
                </a:cubicBezTo>
                <a:cubicBezTo>
                  <a:pt x="226" y="24"/>
                  <a:pt x="230" y="25"/>
                  <a:pt x="234" y="25"/>
                </a:cubicBezTo>
                <a:cubicBezTo>
                  <a:pt x="235" y="25"/>
                  <a:pt x="237" y="25"/>
                  <a:pt x="238" y="24"/>
                </a:cubicBezTo>
                <a:cubicBezTo>
                  <a:pt x="240" y="24"/>
                  <a:pt x="243" y="25"/>
                  <a:pt x="244" y="25"/>
                </a:cubicBezTo>
                <a:cubicBezTo>
                  <a:pt x="248" y="25"/>
                  <a:pt x="253" y="25"/>
                  <a:pt x="256" y="24"/>
                </a:cubicBezTo>
                <a:cubicBezTo>
                  <a:pt x="258" y="23"/>
                  <a:pt x="261" y="21"/>
                  <a:pt x="263" y="22"/>
                </a:cubicBezTo>
                <a:cubicBezTo>
                  <a:pt x="265" y="23"/>
                  <a:pt x="266" y="24"/>
                  <a:pt x="269" y="24"/>
                </a:cubicBezTo>
                <a:cubicBezTo>
                  <a:pt x="269" y="20"/>
                  <a:pt x="271" y="16"/>
                  <a:pt x="273" y="14"/>
                </a:cubicBezTo>
                <a:lnTo>
                  <a:pt x="273" y="13"/>
                </a:lnTo>
                <a:cubicBezTo>
                  <a:pt x="268" y="11"/>
                  <a:pt x="259" y="15"/>
                  <a:pt x="253" y="13"/>
                </a:cubicBezTo>
                <a:cubicBezTo>
                  <a:pt x="251" y="12"/>
                  <a:pt x="249" y="11"/>
                  <a:pt x="247" y="10"/>
                </a:cubicBezTo>
                <a:cubicBezTo>
                  <a:pt x="243" y="9"/>
                  <a:pt x="239" y="12"/>
                  <a:pt x="236" y="13"/>
                </a:cubicBezTo>
                <a:cubicBezTo>
                  <a:pt x="232" y="14"/>
                  <a:pt x="228" y="11"/>
                  <a:pt x="223" y="12"/>
                </a:cubicBezTo>
                <a:cubicBezTo>
                  <a:pt x="221" y="13"/>
                  <a:pt x="219" y="15"/>
                  <a:pt x="217" y="15"/>
                </a:cubicBezTo>
                <a:cubicBezTo>
                  <a:pt x="214" y="16"/>
                  <a:pt x="211" y="15"/>
                  <a:pt x="209" y="14"/>
                </a:cubicBezTo>
                <a:cubicBezTo>
                  <a:pt x="207" y="15"/>
                  <a:pt x="205" y="15"/>
                  <a:pt x="203" y="15"/>
                </a:cubicBezTo>
                <a:cubicBezTo>
                  <a:pt x="201" y="14"/>
                  <a:pt x="199" y="13"/>
                  <a:pt x="197" y="13"/>
                </a:cubicBezTo>
                <a:cubicBezTo>
                  <a:pt x="194" y="14"/>
                  <a:pt x="193" y="16"/>
                  <a:pt x="191" y="16"/>
                </a:cubicBezTo>
                <a:cubicBezTo>
                  <a:pt x="188" y="17"/>
                  <a:pt x="186" y="17"/>
                  <a:pt x="184" y="18"/>
                </a:cubicBezTo>
                <a:lnTo>
                  <a:pt x="184" y="21"/>
                </a:lnTo>
                <a:cubicBezTo>
                  <a:pt x="184" y="23"/>
                  <a:pt x="187" y="23"/>
                  <a:pt x="188" y="23"/>
                </a:cubicBezTo>
                <a:cubicBezTo>
                  <a:pt x="191" y="24"/>
                  <a:pt x="201" y="27"/>
                  <a:pt x="204" y="26"/>
                </a:cubicBezTo>
                <a:close/>
                <a:moveTo>
                  <a:pt x="373" y="229"/>
                </a:moveTo>
                <a:cubicBezTo>
                  <a:pt x="372" y="228"/>
                  <a:pt x="371" y="227"/>
                  <a:pt x="370" y="226"/>
                </a:cubicBezTo>
                <a:lnTo>
                  <a:pt x="369" y="226"/>
                </a:lnTo>
                <a:cubicBezTo>
                  <a:pt x="369" y="227"/>
                  <a:pt x="368" y="227"/>
                  <a:pt x="368" y="228"/>
                </a:cubicBezTo>
                <a:cubicBezTo>
                  <a:pt x="368" y="231"/>
                  <a:pt x="368" y="232"/>
                  <a:pt x="369" y="235"/>
                </a:cubicBezTo>
                <a:cubicBezTo>
                  <a:pt x="370" y="235"/>
                  <a:pt x="370" y="235"/>
                  <a:pt x="371" y="235"/>
                </a:cubicBezTo>
                <a:cubicBezTo>
                  <a:pt x="374" y="234"/>
                  <a:pt x="373" y="232"/>
                  <a:pt x="373" y="229"/>
                </a:cubicBezTo>
                <a:close/>
                <a:moveTo>
                  <a:pt x="668" y="231"/>
                </a:moveTo>
                <a:cubicBezTo>
                  <a:pt x="670" y="231"/>
                  <a:pt x="672" y="233"/>
                  <a:pt x="671" y="234"/>
                </a:cubicBezTo>
                <a:cubicBezTo>
                  <a:pt x="671" y="237"/>
                  <a:pt x="670" y="237"/>
                  <a:pt x="669" y="238"/>
                </a:cubicBezTo>
                <a:cubicBezTo>
                  <a:pt x="668" y="238"/>
                  <a:pt x="667" y="238"/>
                  <a:pt x="666" y="237"/>
                </a:cubicBezTo>
                <a:lnTo>
                  <a:pt x="666" y="231"/>
                </a:lnTo>
                <a:cubicBezTo>
                  <a:pt x="666" y="231"/>
                  <a:pt x="666" y="231"/>
                  <a:pt x="666" y="231"/>
                </a:cubicBezTo>
                <a:cubicBezTo>
                  <a:pt x="667" y="231"/>
                  <a:pt x="668" y="231"/>
                  <a:pt x="668" y="231"/>
                </a:cubicBezTo>
                <a:close/>
                <a:moveTo>
                  <a:pt x="665" y="296"/>
                </a:moveTo>
                <a:cubicBezTo>
                  <a:pt x="663" y="296"/>
                  <a:pt x="662" y="296"/>
                  <a:pt x="661" y="295"/>
                </a:cubicBezTo>
                <a:lnTo>
                  <a:pt x="661" y="292"/>
                </a:lnTo>
                <a:cubicBezTo>
                  <a:pt x="662" y="292"/>
                  <a:pt x="662" y="291"/>
                  <a:pt x="663" y="291"/>
                </a:cubicBezTo>
                <a:lnTo>
                  <a:pt x="665" y="291"/>
                </a:lnTo>
                <a:cubicBezTo>
                  <a:pt x="666" y="291"/>
                  <a:pt x="666" y="291"/>
                  <a:pt x="666" y="291"/>
                </a:cubicBezTo>
                <a:cubicBezTo>
                  <a:pt x="666" y="294"/>
                  <a:pt x="666" y="295"/>
                  <a:pt x="665" y="296"/>
                </a:cubicBezTo>
                <a:close/>
                <a:moveTo>
                  <a:pt x="658" y="96"/>
                </a:moveTo>
                <a:cubicBezTo>
                  <a:pt x="659" y="97"/>
                  <a:pt x="660" y="99"/>
                  <a:pt x="660" y="102"/>
                </a:cubicBezTo>
                <a:cubicBezTo>
                  <a:pt x="659" y="101"/>
                  <a:pt x="658" y="97"/>
                  <a:pt x="658" y="96"/>
                </a:cubicBezTo>
                <a:close/>
                <a:moveTo>
                  <a:pt x="657" y="93"/>
                </a:moveTo>
                <a:lnTo>
                  <a:pt x="657" y="93"/>
                </a:lnTo>
                <a:cubicBezTo>
                  <a:pt x="655" y="88"/>
                  <a:pt x="648" y="85"/>
                  <a:pt x="658" y="86"/>
                </a:cubicBezTo>
                <a:lnTo>
                  <a:pt x="658" y="87"/>
                </a:lnTo>
                <a:cubicBezTo>
                  <a:pt x="658" y="89"/>
                  <a:pt x="657" y="90"/>
                  <a:pt x="657" y="93"/>
                </a:cubicBezTo>
                <a:close/>
                <a:moveTo>
                  <a:pt x="645" y="70"/>
                </a:moveTo>
                <a:cubicBezTo>
                  <a:pt x="645" y="69"/>
                  <a:pt x="645" y="68"/>
                  <a:pt x="645" y="67"/>
                </a:cubicBezTo>
                <a:cubicBezTo>
                  <a:pt x="647" y="66"/>
                  <a:pt x="648" y="66"/>
                  <a:pt x="650" y="65"/>
                </a:cubicBezTo>
                <a:cubicBezTo>
                  <a:pt x="651" y="65"/>
                  <a:pt x="651" y="65"/>
                  <a:pt x="652" y="65"/>
                </a:cubicBezTo>
                <a:cubicBezTo>
                  <a:pt x="653" y="65"/>
                  <a:pt x="653" y="65"/>
                  <a:pt x="653" y="66"/>
                </a:cubicBezTo>
                <a:cubicBezTo>
                  <a:pt x="656" y="71"/>
                  <a:pt x="649" y="75"/>
                  <a:pt x="645" y="70"/>
                </a:cubicBezTo>
                <a:close/>
                <a:moveTo>
                  <a:pt x="642" y="55"/>
                </a:moveTo>
                <a:cubicBezTo>
                  <a:pt x="642" y="54"/>
                  <a:pt x="642" y="54"/>
                  <a:pt x="643" y="53"/>
                </a:cubicBezTo>
                <a:cubicBezTo>
                  <a:pt x="644" y="53"/>
                  <a:pt x="645" y="53"/>
                  <a:pt x="646" y="54"/>
                </a:cubicBezTo>
                <a:cubicBezTo>
                  <a:pt x="647" y="54"/>
                  <a:pt x="647" y="54"/>
                  <a:pt x="647" y="54"/>
                </a:cubicBezTo>
                <a:cubicBezTo>
                  <a:pt x="647" y="55"/>
                  <a:pt x="647" y="55"/>
                  <a:pt x="646" y="56"/>
                </a:cubicBezTo>
                <a:cubicBezTo>
                  <a:pt x="644" y="56"/>
                  <a:pt x="643" y="56"/>
                  <a:pt x="642" y="55"/>
                </a:cubicBezTo>
                <a:close/>
                <a:moveTo>
                  <a:pt x="663" y="91"/>
                </a:moveTo>
                <a:cubicBezTo>
                  <a:pt x="664" y="93"/>
                  <a:pt x="664" y="93"/>
                  <a:pt x="663" y="94"/>
                </a:cubicBezTo>
                <a:cubicBezTo>
                  <a:pt x="663" y="93"/>
                  <a:pt x="663" y="92"/>
                  <a:pt x="663" y="91"/>
                </a:cubicBezTo>
                <a:close/>
                <a:moveTo>
                  <a:pt x="666" y="211"/>
                </a:moveTo>
                <a:cubicBezTo>
                  <a:pt x="666" y="214"/>
                  <a:pt x="665" y="216"/>
                  <a:pt x="664" y="217"/>
                </a:cubicBezTo>
                <a:lnTo>
                  <a:pt x="664" y="211"/>
                </a:lnTo>
                <a:cubicBezTo>
                  <a:pt x="664" y="211"/>
                  <a:pt x="665" y="211"/>
                  <a:pt x="666" y="211"/>
                </a:cubicBezTo>
                <a:close/>
                <a:moveTo>
                  <a:pt x="639" y="320"/>
                </a:moveTo>
                <a:cubicBezTo>
                  <a:pt x="622" y="324"/>
                  <a:pt x="645" y="300"/>
                  <a:pt x="639" y="320"/>
                </a:cubicBezTo>
                <a:close/>
                <a:moveTo>
                  <a:pt x="617" y="62"/>
                </a:moveTo>
                <a:cubicBezTo>
                  <a:pt x="615" y="62"/>
                  <a:pt x="614" y="62"/>
                  <a:pt x="612" y="62"/>
                </a:cubicBezTo>
                <a:lnTo>
                  <a:pt x="612" y="59"/>
                </a:lnTo>
                <a:cubicBezTo>
                  <a:pt x="613" y="59"/>
                  <a:pt x="613" y="57"/>
                  <a:pt x="614" y="56"/>
                </a:cubicBezTo>
                <a:cubicBezTo>
                  <a:pt x="617" y="56"/>
                  <a:pt x="618" y="57"/>
                  <a:pt x="619" y="58"/>
                </a:cubicBezTo>
                <a:cubicBezTo>
                  <a:pt x="619" y="59"/>
                  <a:pt x="619" y="58"/>
                  <a:pt x="619" y="59"/>
                </a:cubicBezTo>
                <a:cubicBezTo>
                  <a:pt x="619" y="61"/>
                  <a:pt x="618" y="61"/>
                  <a:pt x="617" y="62"/>
                </a:cubicBezTo>
                <a:close/>
                <a:moveTo>
                  <a:pt x="589" y="54"/>
                </a:moveTo>
                <a:cubicBezTo>
                  <a:pt x="588" y="54"/>
                  <a:pt x="582" y="53"/>
                  <a:pt x="581" y="52"/>
                </a:cubicBezTo>
                <a:lnTo>
                  <a:pt x="576" y="52"/>
                </a:lnTo>
                <a:cubicBezTo>
                  <a:pt x="577" y="52"/>
                  <a:pt x="577" y="51"/>
                  <a:pt x="577" y="51"/>
                </a:cubicBezTo>
                <a:cubicBezTo>
                  <a:pt x="577" y="49"/>
                  <a:pt x="577" y="49"/>
                  <a:pt x="578" y="48"/>
                </a:cubicBezTo>
                <a:cubicBezTo>
                  <a:pt x="582" y="49"/>
                  <a:pt x="586" y="52"/>
                  <a:pt x="589" y="54"/>
                </a:cubicBezTo>
                <a:close/>
                <a:moveTo>
                  <a:pt x="538" y="55"/>
                </a:moveTo>
                <a:cubicBezTo>
                  <a:pt x="535" y="55"/>
                  <a:pt x="530" y="55"/>
                  <a:pt x="528" y="54"/>
                </a:cubicBezTo>
                <a:lnTo>
                  <a:pt x="523" y="54"/>
                </a:lnTo>
                <a:lnTo>
                  <a:pt x="523" y="53"/>
                </a:lnTo>
                <a:cubicBezTo>
                  <a:pt x="524" y="53"/>
                  <a:pt x="525" y="51"/>
                  <a:pt x="526" y="49"/>
                </a:cubicBezTo>
                <a:cubicBezTo>
                  <a:pt x="527" y="49"/>
                  <a:pt x="531" y="48"/>
                  <a:pt x="532" y="48"/>
                </a:cubicBezTo>
                <a:cubicBezTo>
                  <a:pt x="533" y="48"/>
                  <a:pt x="533" y="48"/>
                  <a:pt x="534" y="48"/>
                </a:cubicBezTo>
                <a:cubicBezTo>
                  <a:pt x="536" y="48"/>
                  <a:pt x="536" y="49"/>
                  <a:pt x="537" y="49"/>
                </a:cubicBezTo>
                <a:cubicBezTo>
                  <a:pt x="537" y="50"/>
                  <a:pt x="537" y="53"/>
                  <a:pt x="538" y="54"/>
                </a:cubicBezTo>
                <a:lnTo>
                  <a:pt x="538" y="55"/>
                </a:lnTo>
                <a:close/>
                <a:moveTo>
                  <a:pt x="481" y="53"/>
                </a:moveTo>
                <a:cubicBezTo>
                  <a:pt x="480" y="53"/>
                  <a:pt x="478" y="53"/>
                  <a:pt x="477" y="52"/>
                </a:cubicBezTo>
                <a:lnTo>
                  <a:pt x="481" y="52"/>
                </a:lnTo>
                <a:lnTo>
                  <a:pt x="481" y="53"/>
                </a:lnTo>
                <a:cubicBezTo>
                  <a:pt x="481" y="53"/>
                  <a:pt x="481" y="53"/>
                  <a:pt x="481" y="53"/>
                </a:cubicBezTo>
                <a:close/>
                <a:moveTo>
                  <a:pt x="407" y="63"/>
                </a:moveTo>
                <a:cubicBezTo>
                  <a:pt x="405" y="66"/>
                  <a:pt x="397" y="76"/>
                  <a:pt x="394" y="74"/>
                </a:cubicBezTo>
                <a:cubicBezTo>
                  <a:pt x="392" y="74"/>
                  <a:pt x="392" y="73"/>
                  <a:pt x="391" y="73"/>
                </a:cubicBezTo>
                <a:cubicBezTo>
                  <a:pt x="390" y="71"/>
                  <a:pt x="390" y="70"/>
                  <a:pt x="390" y="67"/>
                </a:cubicBezTo>
                <a:cubicBezTo>
                  <a:pt x="387" y="67"/>
                  <a:pt x="381" y="63"/>
                  <a:pt x="378" y="61"/>
                </a:cubicBezTo>
                <a:cubicBezTo>
                  <a:pt x="378" y="61"/>
                  <a:pt x="378" y="60"/>
                  <a:pt x="377" y="60"/>
                </a:cubicBezTo>
                <a:cubicBezTo>
                  <a:pt x="377" y="56"/>
                  <a:pt x="382" y="54"/>
                  <a:pt x="385" y="57"/>
                </a:cubicBezTo>
                <a:cubicBezTo>
                  <a:pt x="387" y="58"/>
                  <a:pt x="387" y="61"/>
                  <a:pt x="390" y="63"/>
                </a:cubicBezTo>
                <a:cubicBezTo>
                  <a:pt x="392" y="64"/>
                  <a:pt x="395" y="58"/>
                  <a:pt x="398" y="57"/>
                </a:cubicBezTo>
                <a:cubicBezTo>
                  <a:pt x="399" y="55"/>
                  <a:pt x="404" y="56"/>
                  <a:pt x="406" y="57"/>
                </a:cubicBezTo>
                <a:cubicBezTo>
                  <a:pt x="406" y="58"/>
                  <a:pt x="406" y="58"/>
                  <a:pt x="407" y="59"/>
                </a:cubicBezTo>
                <a:cubicBezTo>
                  <a:pt x="408" y="60"/>
                  <a:pt x="407" y="62"/>
                  <a:pt x="407" y="63"/>
                </a:cubicBezTo>
                <a:close/>
                <a:moveTo>
                  <a:pt x="399" y="85"/>
                </a:moveTo>
                <a:cubicBezTo>
                  <a:pt x="397" y="85"/>
                  <a:pt x="396" y="84"/>
                  <a:pt x="395" y="83"/>
                </a:cubicBezTo>
                <a:cubicBezTo>
                  <a:pt x="395" y="82"/>
                  <a:pt x="394" y="81"/>
                  <a:pt x="395" y="80"/>
                </a:cubicBezTo>
                <a:cubicBezTo>
                  <a:pt x="395" y="79"/>
                  <a:pt x="396" y="80"/>
                  <a:pt x="396" y="79"/>
                </a:cubicBezTo>
                <a:cubicBezTo>
                  <a:pt x="398" y="79"/>
                  <a:pt x="399" y="79"/>
                  <a:pt x="400" y="79"/>
                </a:cubicBezTo>
                <a:cubicBezTo>
                  <a:pt x="401" y="80"/>
                  <a:pt x="401" y="80"/>
                  <a:pt x="402" y="81"/>
                </a:cubicBezTo>
                <a:cubicBezTo>
                  <a:pt x="402" y="84"/>
                  <a:pt x="401" y="83"/>
                  <a:pt x="399" y="85"/>
                </a:cubicBezTo>
                <a:close/>
                <a:moveTo>
                  <a:pt x="382" y="164"/>
                </a:moveTo>
                <a:cubicBezTo>
                  <a:pt x="381" y="165"/>
                  <a:pt x="381" y="165"/>
                  <a:pt x="380" y="166"/>
                </a:cubicBezTo>
                <a:lnTo>
                  <a:pt x="377" y="166"/>
                </a:lnTo>
                <a:cubicBezTo>
                  <a:pt x="377" y="163"/>
                  <a:pt x="374" y="155"/>
                  <a:pt x="376" y="153"/>
                </a:cubicBezTo>
                <a:cubicBezTo>
                  <a:pt x="377" y="151"/>
                  <a:pt x="379" y="151"/>
                  <a:pt x="381" y="150"/>
                </a:cubicBezTo>
                <a:lnTo>
                  <a:pt x="384" y="150"/>
                </a:lnTo>
                <a:cubicBezTo>
                  <a:pt x="384" y="151"/>
                  <a:pt x="385" y="151"/>
                  <a:pt x="385" y="151"/>
                </a:cubicBezTo>
                <a:cubicBezTo>
                  <a:pt x="386" y="153"/>
                  <a:pt x="386" y="153"/>
                  <a:pt x="386" y="155"/>
                </a:cubicBezTo>
                <a:cubicBezTo>
                  <a:pt x="386" y="156"/>
                  <a:pt x="382" y="164"/>
                  <a:pt x="382" y="164"/>
                </a:cubicBezTo>
                <a:close/>
                <a:moveTo>
                  <a:pt x="377" y="111"/>
                </a:moveTo>
                <a:cubicBezTo>
                  <a:pt x="379" y="111"/>
                  <a:pt x="380" y="111"/>
                  <a:pt x="381" y="111"/>
                </a:cubicBezTo>
                <a:cubicBezTo>
                  <a:pt x="382" y="112"/>
                  <a:pt x="382" y="112"/>
                  <a:pt x="383" y="113"/>
                </a:cubicBezTo>
                <a:cubicBezTo>
                  <a:pt x="383" y="116"/>
                  <a:pt x="381" y="118"/>
                  <a:pt x="378" y="118"/>
                </a:cubicBezTo>
                <a:cubicBezTo>
                  <a:pt x="377" y="117"/>
                  <a:pt x="376" y="117"/>
                  <a:pt x="375" y="116"/>
                </a:cubicBezTo>
                <a:cubicBezTo>
                  <a:pt x="375" y="112"/>
                  <a:pt x="375" y="112"/>
                  <a:pt x="377" y="111"/>
                </a:cubicBezTo>
                <a:close/>
                <a:moveTo>
                  <a:pt x="670" y="154"/>
                </a:moveTo>
                <a:cubicBezTo>
                  <a:pt x="672" y="154"/>
                  <a:pt x="672" y="154"/>
                  <a:pt x="673" y="155"/>
                </a:cubicBezTo>
                <a:cubicBezTo>
                  <a:pt x="673" y="156"/>
                  <a:pt x="673" y="157"/>
                  <a:pt x="673" y="158"/>
                </a:cubicBezTo>
                <a:cubicBezTo>
                  <a:pt x="672" y="158"/>
                  <a:pt x="672" y="158"/>
                  <a:pt x="671" y="158"/>
                </a:cubicBezTo>
                <a:cubicBezTo>
                  <a:pt x="670" y="157"/>
                  <a:pt x="670" y="157"/>
                  <a:pt x="669" y="157"/>
                </a:cubicBezTo>
                <a:cubicBezTo>
                  <a:pt x="669" y="156"/>
                  <a:pt x="669" y="156"/>
                  <a:pt x="669" y="156"/>
                </a:cubicBezTo>
                <a:cubicBezTo>
                  <a:pt x="669" y="154"/>
                  <a:pt x="669" y="155"/>
                  <a:pt x="670" y="154"/>
                </a:cubicBezTo>
                <a:close/>
                <a:moveTo>
                  <a:pt x="674" y="201"/>
                </a:moveTo>
                <a:cubicBezTo>
                  <a:pt x="677" y="194"/>
                  <a:pt x="676" y="191"/>
                  <a:pt x="683" y="187"/>
                </a:cubicBezTo>
                <a:cubicBezTo>
                  <a:pt x="684" y="186"/>
                  <a:pt x="685" y="184"/>
                  <a:pt x="685" y="182"/>
                </a:cubicBezTo>
                <a:cubicBezTo>
                  <a:pt x="685" y="178"/>
                  <a:pt x="681" y="172"/>
                  <a:pt x="680" y="169"/>
                </a:cubicBezTo>
                <a:cubicBezTo>
                  <a:pt x="679" y="167"/>
                  <a:pt x="679" y="164"/>
                  <a:pt x="679" y="162"/>
                </a:cubicBezTo>
                <a:cubicBezTo>
                  <a:pt x="679" y="160"/>
                  <a:pt x="679" y="157"/>
                  <a:pt x="679" y="155"/>
                </a:cubicBezTo>
                <a:cubicBezTo>
                  <a:pt x="679" y="153"/>
                  <a:pt x="678" y="150"/>
                  <a:pt x="678" y="148"/>
                </a:cubicBezTo>
                <a:cubicBezTo>
                  <a:pt x="678" y="144"/>
                  <a:pt x="678" y="140"/>
                  <a:pt x="678" y="136"/>
                </a:cubicBezTo>
                <a:cubicBezTo>
                  <a:pt x="678" y="134"/>
                  <a:pt x="677" y="130"/>
                  <a:pt x="678" y="127"/>
                </a:cubicBezTo>
                <a:cubicBezTo>
                  <a:pt x="678" y="124"/>
                  <a:pt x="680" y="115"/>
                  <a:pt x="679" y="111"/>
                </a:cubicBezTo>
                <a:cubicBezTo>
                  <a:pt x="678" y="108"/>
                  <a:pt x="676" y="105"/>
                  <a:pt x="676" y="103"/>
                </a:cubicBezTo>
                <a:cubicBezTo>
                  <a:pt x="674" y="98"/>
                  <a:pt x="677" y="94"/>
                  <a:pt x="677" y="91"/>
                </a:cubicBezTo>
                <a:cubicBezTo>
                  <a:pt x="677" y="90"/>
                  <a:pt x="676" y="88"/>
                  <a:pt x="676" y="88"/>
                </a:cubicBezTo>
                <a:cubicBezTo>
                  <a:pt x="676" y="86"/>
                  <a:pt x="678" y="82"/>
                  <a:pt x="679" y="81"/>
                </a:cubicBezTo>
                <a:cubicBezTo>
                  <a:pt x="679" y="77"/>
                  <a:pt x="677" y="76"/>
                  <a:pt x="674" y="74"/>
                </a:cubicBezTo>
                <a:cubicBezTo>
                  <a:pt x="673" y="70"/>
                  <a:pt x="674" y="66"/>
                  <a:pt x="676" y="64"/>
                </a:cubicBezTo>
                <a:cubicBezTo>
                  <a:pt x="676" y="61"/>
                  <a:pt x="675" y="59"/>
                  <a:pt x="673" y="58"/>
                </a:cubicBezTo>
                <a:cubicBezTo>
                  <a:pt x="672" y="58"/>
                  <a:pt x="670" y="59"/>
                  <a:pt x="669" y="60"/>
                </a:cubicBezTo>
                <a:cubicBezTo>
                  <a:pt x="665" y="59"/>
                  <a:pt x="659" y="57"/>
                  <a:pt x="658" y="53"/>
                </a:cubicBezTo>
                <a:cubicBezTo>
                  <a:pt x="657" y="52"/>
                  <a:pt x="658" y="51"/>
                  <a:pt x="657" y="50"/>
                </a:cubicBezTo>
                <a:cubicBezTo>
                  <a:pt x="657" y="48"/>
                  <a:pt x="655" y="48"/>
                  <a:pt x="655" y="47"/>
                </a:cubicBezTo>
                <a:cubicBezTo>
                  <a:pt x="644" y="45"/>
                  <a:pt x="631" y="45"/>
                  <a:pt x="618" y="45"/>
                </a:cubicBezTo>
                <a:cubicBezTo>
                  <a:pt x="614" y="44"/>
                  <a:pt x="609" y="42"/>
                  <a:pt x="604" y="43"/>
                </a:cubicBezTo>
                <a:cubicBezTo>
                  <a:pt x="601" y="44"/>
                  <a:pt x="598" y="46"/>
                  <a:pt x="595" y="47"/>
                </a:cubicBezTo>
                <a:cubicBezTo>
                  <a:pt x="589" y="48"/>
                  <a:pt x="587" y="44"/>
                  <a:pt x="583" y="44"/>
                </a:cubicBezTo>
                <a:cubicBezTo>
                  <a:pt x="580" y="45"/>
                  <a:pt x="579" y="47"/>
                  <a:pt x="577" y="48"/>
                </a:cubicBezTo>
                <a:cubicBezTo>
                  <a:pt x="575" y="48"/>
                  <a:pt x="571" y="48"/>
                  <a:pt x="569" y="48"/>
                </a:cubicBezTo>
                <a:cubicBezTo>
                  <a:pt x="564" y="49"/>
                  <a:pt x="561" y="47"/>
                  <a:pt x="557" y="46"/>
                </a:cubicBezTo>
                <a:lnTo>
                  <a:pt x="552" y="46"/>
                </a:lnTo>
                <a:cubicBezTo>
                  <a:pt x="550" y="45"/>
                  <a:pt x="548" y="44"/>
                  <a:pt x="546" y="43"/>
                </a:cubicBezTo>
                <a:cubicBezTo>
                  <a:pt x="544" y="43"/>
                  <a:pt x="542" y="43"/>
                  <a:pt x="540" y="43"/>
                </a:cubicBezTo>
                <a:cubicBezTo>
                  <a:pt x="538" y="42"/>
                  <a:pt x="536" y="40"/>
                  <a:pt x="534" y="39"/>
                </a:cubicBezTo>
                <a:cubicBezTo>
                  <a:pt x="528" y="38"/>
                  <a:pt x="526" y="43"/>
                  <a:pt x="522" y="44"/>
                </a:cubicBezTo>
                <a:cubicBezTo>
                  <a:pt x="520" y="45"/>
                  <a:pt x="518" y="42"/>
                  <a:pt x="516" y="41"/>
                </a:cubicBezTo>
                <a:cubicBezTo>
                  <a:pt x="514" y="41"/>
                  <a:pt x="513" y="42"/>
                  <a:pt x="511" y="41"/>
                </a:cubicBezTo>
                <a:cubicBezTo>
                  <a:pt x="509" y="41"/>
                  <a:pt x="508" y="39"/>
                  <a:pt x="505" y="40"/>
                </a:cubicBezTo>
                <a:cubicBezTo>
                  <a:pt x="503" y="41"/>
                  <a:pt x="500" y="43"/>
                  <a:pt x="497" y="43"/>
                </a:cubicBezTo>
                <a:cubicBezTo>
                  <a:pt x="494" y="44"/>
                  <a:pt x="492" y="44"/>
                  <a:pt x="489" y="45"/>
                </a:cubicBezTo>
                <a:cubicBezTo>
                  <a:pt x="487" y="45"/>
                  <a:pt x="485" y="47"/>
                  <a:pt x="483" y="48"/>
                </a:cubicBezTo>
                <a:cubicBezTo>
                  <a:pt x="483" y="48"/>
                  <a:pt x="474" y="48"/>
                  <a:pt x="474" y="48"/>
                </a:cubicBezTo>
                <a:cubicBezTo>
                  <a:pt x="473" y="47"/>
                  <a:pt x="469" y="47"/>
                  <a:pt x="467" y="47"/>
                </a:cubicBezTo>
                <a:cubicBezTo>
                  <a:pt x="466" y="48"/>
                  <a:pt x="464" y="48"/>
                  <a:pt x="463" y="49"/>
                </a:cubicBezTo>
                <a:cubicBezTo>
                  <a:pt x="455" y="48"/>
                  <a:pt x="447" y="49"/>
                  <a:pt x="441" y="50"/>
                </a:cubicBezTo>
                <a:cubicBezTo>
                  <a:pt x="435" y="49"/>
                  <a:pt x="434" y="51"/>
                  <a:pt x="429" y="52"/>
                </a:cubicBezTo>
                <a:cubicBezTo>
                  <a:pt x="425" y="52"/>
                  <a:pt x="421" y="52"/>
                  <a:pt x="417" y="52"/>
                </a:cubicBezTo>
                <a:cubicBezTo>
                  <a:pt x="415" y="52"/>
                  <a:pt x="412" y="54"/>
                  <a:pt x="410" y="53"/>
                </a:cubicBezTo>
                <a:cubicBezTo>
                  <a:pt x="408" y="52"/>
                  <a:pt x="407" y="51"/>
                  <a:pt x="406" y="50"/>
                </a:cubicBezTo>
                <a:cubicBezTo>
                  <a:pt x="404" y="49"/>
                  <a:pt x="401" y="48"/>
                  <a:pt x="399" y="48"/>
                </a:cubicBezTo>
                <a:cubicBezTo>
                  <a:pt x="396" y="47"/>
                  <a:pt x="392" y="49"/>
                  <a:pt x="390" y="49"/>
                </a:cubicBezTo>
                <a:cubicBezTo>
                  <a:pt x="387" y="49"/>
                  <a:pt x="380" y="47"/>
                  <a:pt x="379" y="46"/>
                </a:cubicBezTo>
                <a:cubicBezTo>
                  <a:pt x="371" y="46"/>
                  <a:pt x="369" y="53"/>
                  <a:pt x="365" y="58"/>
                </a:cubicBezTo>
                <a:cubicBezTo>
                  <a:pt x="365" y="60"/>
                  <a:pt x="367" y="61"/>
                  <a:pt x="367" y="63"/>
                </a:cubicBezTo>
                <a:cubicBezTo>
                  <a:pt x="368" y="65"/>
                  <a:pt x="367" y="68"/>
                  <a:pt x="368" y="70"/>
                </a:cubicBezTo>
                <a:cubicBezTo>
                  <a:pt x="369" y="72"/>
                  <a:pt x="372" y="72"/>
                  <a:pt x="374" y="73"/>
                </a:cubicBezTo>
                <a:cubicBezTo>
                  <a:pt x="374" y="75"/>
                  <a:pt x="375" y="77"/>
                  <a:pt x="374" y="78"/>
                </a:cubicBezTo>
                <a:cubicBezTo>
                  <a:pt x="373" y="79"/>
                  <a:pt x="372" y="80"/>
                  <a:pt x="371" y="80"/>
                </a:cubicBezTo>
                <a:cubicBezTo>
                  <a:pt x="368" y="80"/>
                  <a:pt x="365" y="80"/>
                  <a:pt x="363" y="82"/>
                </a:cubicBezTo>
                <a:cubicBezTo>
                  <a:pt x="362" y="90"/>
                  <a:pt x="366" y="95"/>
                  <a:pt x="367" y="101"/>
                </a:cubicBezTo>
                <a:cubicBezTo>
                  <a:pt x="369" y="106"/>
                  <a:pt x="366" y="110"/>
                  <a:pt x="365" y="113"/>
                </a:cubicBezTo>
                <a:cubicBezTo>
                  <a:pt x="364" y="119"/>
                  <a:pt x="369" y="122"/>
                  <a:pt x="373" y="123"/>
                </a:cubicBezTo>
                <a:cubicBezTo>
                  <a:pt x="373" y="124"/>
                  <a:pt x="373" y="126"/>
                  <a:pt x="373" y="127"/>
                </a:cubicBezTo>
                <a:cubicBezTo>
                  <a:pt x="372" y="128"/>
                  <a:pt x="371" y="128"/>
                  <a:pt x="370" y="128"/>
                </a:cubicBezTo>
                <a:cubicBezTo>
                  <a:pt x="368" y="129"/>
                  <a:pt x="368" y="131"/>
                  <a:pt x="367" y="132"/>
                </a:cubicBezTo>
                <a:cubicBezTo>
                  <a:pt x="368" y="137"/>
                  <a:pt x="369" y="140"/>
                  <a:pt x="371" y="143"/>
                </a:cubicBezTo>
                <a:cubicBezTo>
                  <a:pt x="372" y="146"/>
                  <a:pt x="372" y="148"/>
                  <a:pt x="373" y="150"/>
                </a:cubicBezTo>
                <a:cubicBezTo>
                  <a:pt x="373" y="153"/>
                  <a:pt x="370" y="155"/>
                  <a:pt x="369" y="156"/>
                </a:cubicBezTo>
                <a:cubicBezTo>
                  <a:pt x="369" y="162"/>
                  <a:pt x="371" y="161"/>
                  <a:pt x="372" y="164"/>
                </a:cubicBezTo>
                <a:cubicBezTo>
                  <a:pt x="373" y="165"/>
                  <a:pt x="372" y="166"/>
                  <a:pt x="372" y="166"/>
                </a:cubicBezTo>
                <a:cubicBezTo>
                  <a:pt x="371" y="171"/>
                  <a:pt x="368" y="176"/>
                  <a:pt x="372" y="180"/>
                </a:cubicBezTo>
                <a:cubicBezTo>
                  <a:pt x="372" y="184"/>
                  <a:pt x="369" y="185"/>
                  <a:pt x="368" y="188"/>
                </a:cubicBezTo>
                <a:cubicBezTo>
                  <a:pt x="367" y="190"/>
                  <a:pt x="367" y="192"/>
                  <a:pt x="366" y="194"/>
                </a:cubicBezTo>
                <a:cubicBezTo>
                  <a:pt x="366" y="195"/>
                  <a:pt x="365" y="196"/>
                  <a:pt x="364" y="197"/>
                </a:cubicBezTo>
                <a:cubicBezTo>
                  <a:pt x="363" y="202"/>
                  <a:pt x="366" y="206"/>
                  <a:pt x="363" y="209"/>
                </a:cubicBezTo>
                <a:cubicBezTo>
                  <a:pt x="363" y="214"/>
                  <a:pt x="367" y="214"/>
                  <a:pt x="369" y="217"/>
                </a:cubicBezTo>
                <a:cubicBezTo>
                  <a:pt x="369" y="219"/>
                  <a:pt x="369" y="221"/>
                  <a:pt x="370" y="223"/>
                </a:cubicBezTo>
                <a:cubicBezTo>
                  <a:pt x="374" y="223"/>
                  <a:pt x="375" y="223"/>
                  <a:pt x="378" y="223"/>
                </a:cubicBezTo>
                <a:cubicBezTo>
                  <a:pt x="379" y="224"/>
                  <a:pt x="381" y="225"/>
                  <a:pt x="382" y="227"/>
                </a:cubicBezTo>
                <a:lnTo>
                  <a:pt x="381" y="236"/>
                </a:lnTo>
                <a:cubicBezTo>
                  <a:pt x="379" y="238"/>
                  <a:pt x="378" y="239"/>
                  <a:pt x="377" y="240"/>
                </a:cubicBezTo>
                <a:cubicBezTo>
                  <a:pt x="374" y="240"/>
                  <a:pt x="371" y="241"/>
                  <a:pt x="369" y="242"/>
                </a:cubicBezTo>
                <a:cubicBezTo>
                  <a:pt x="368" y="247"/>
                  <a:pt x="368" y="251"/>
                  <a:pt x="365" y="253"/>
                </a:cubicBezTo>
                <a:cubicBezTo>
                  <a:pt x="366" y="256"/>
                  <a:pt x="367" y="259"/>
                  <a:pt x="369" y="261"/>
                </a:cubicBezTo>
                <a:cubicBezTo>
                  <a:pt x="371" y="265"/>
                  <a:pt x="375" y="263"/>
                  <a:pt x="372" y="270"/>
                </a:cubicBezTo>
                <a:cubicBezTo>
                  <a:pt x="373" y="271"/>
                  <a:pt x="373" y="271"/>
                  <a:pt x="374" y="272"/>
                </a:cubicBezTo>
                <a:cubicBezTo>
                  <a:pt x="375" y="272"/>
                  <a:pt x="379" y="272"/>
                  <a:pt x="379" y="273"/>
                </a:cubicBezTo>
                <a:cubicBezTo>
                  <a:pt x="380" y="275"/>
                  <a:pt x="379" y="277"/>
                  <a:pt x="378" y="278"/>
                </a:cubicBezTo>
                <a:cubicBezTo>
                  <a:pt x="378" y="280"/>
                  <a:pt x="377" y="282"/>
                  <a:pt x="377" y="284"/>
                </a:cubicBezTo>
                <a:cubicBezTo>
                  <a:pt x="376" y="285"/>
                  <a:pt x="374" y="285"/>
                  <a:pt x="373" y="286"/>
                </a:cubicBezTo>
                <a:cubicBezTo>
                  <a:pt x="372" y="288"/>
                  <a:pt x="372" y="289"/>
                  <a:pt x="371" y="289"/>
                </a:cubicBezTo>
                <a:cubicBezTo>
                  <a:pt x="371" y="291"/>
                  <a:pt x="371" y="292"/>
                  <a:pt x="372" y="294"/>
                </a:cubicBezTo>
                <a:cubicBezTo>
                  <a:pt x="371" y="296"/>
                  <a:pt x="370" y="298"/>
                  <a:pt x="370" y="301"/>
                </a:cubicBezTo>
                <a:cubicBezTo>
                  <a:pt x="371" y="304"/>
                  <a:pt x="374" y="306"/>
                  <a:pt x="373" y="311"/>
                </a:cubicBezTo>
                <a:cubicBezTo>
                  <a:pt x="373" y="313"/>
                  <a:pt x="372" y="316"/>
                  <a:pt x="372" y="317"/>
                </a:cubicBezTo>
                <a:cubicBezTo>
                  <a:pt x="370" y="319"/>
                  <a:pt x="367" y="320"/>
                  <a:pt x="367" y="324"/>
                </a:cubicBezTo>
                <a:cubicBezTo>
                  <a:pt x="368" y="327"/>
                  <a:pt x="372" y="330"/>
                  <a:pt x="374" y="332"/>
                </a:cubicBezTo>
                <a:cubicBezTo>
                  <a:pt x="378" y="332"/>
                  <a:pt x="383" y="333"/>
                  <a:pt x="386" y="331"/>
                </a:cubicBezTo>
                <a:cubicBezTo>
                  <a:pt x="387" y="331"/>
                  <a:pt x="387" y="330"/>
                  <a:pt x="388" y="329"/>
                </a:cubicBezTo>
                <a:cubicBezTo>
                  <a:pt x="390" y="327"/>
                  <a:pt x="393" y="326"/>
                  <a:pt x="398" y="326"/>
                </a:cubicBezTo>
                <a:cubicBezTo>
                  <a:pt x="399" y="327"/>
                  <a:pt x="400" y="330"/>
                  <a:pt x="402" y="331"/>
                </a:cubicBezTo>
                <a:cubicBezTo>
                  <a:pt x="403" y="332"/>
                  <a:pt x="405" y="332"/>
                  <a:pt x="406" y="333"/>
                </a:cubicBezTo>
                <a:cubicBezTo>
                  <a:pt x="410" y="332"/>
                  <a:pt x="411" y="330"/>
                  <a:pt x="414" y="328"/>
                </a:cubicBezTo>
                <a:cubicBezTo>
                  <a:pt x="417" y="326"/>
                  <a:pt x="422" y="332"/>
                  <a:pt x="428" y="332"/>
                </a:cubicBezTo>
                <a:cubicBezTo>
                  <a:pt x="436" y="332"/>
                  <a:pt x="441" y="332"/>
                  <a:pt x="447" y="331"/>
                </a:cubicBezTo>
                <a:cubicBezTo>
                  <a:pt x="449" y="331"/>
                  <a:pt x="451" y="331"/>
                  <a:pt x="453" y="331"/>
                </a:cubicBezTo>
                <a:cubicBezTo>
                  <a:pt x="455" y="330"/>
                  <a:pt x="457" y="328"/>
                  <a:pt x="458" y="328"/>
                </a:cubicBezTo>
                <a:cubicBezTo>
                  <a:pt x="460" y="327"/>
                  <a:pt x="462" y="327"/>
                  <a:pt x="464" y="326"/>
                </a:cubicBezTo>
                <a:cubicBezTo>
                  <a:pt x="464" y="325"/>
                  <a:pt x="464" y="326"/>
                  <a:pt x="464" y="325"/>
                </a:cubicBezTo>
                <a:cubicBezTo>
                  <a:pt x="444" y="317"/>
                  <a:pt x="475" y="321"/>
                  <a:pt x="466" y="325"/>
                </a:cubicBezTo>
                <a:cubicBezTo>
                  <a:pt x="467" y="327"/>
                  <a:pt x="478" y="332"/>
                  <a:pt x="482" y="331"/>
                </a:cubicBezTo>
                <a:cubicBezTo>
                  <a:pt x="483" y="330"/>
                  <a:pt x="484" y="329"/>
                  <a:pt x="484" y="329"/>
                </a:cubicBezTo>
                <a:cubicBezTo>
                  <a:pt x="486" y="328"/>
                  <a:pt x="488" y="327"/>
                  <a:pt x="490" y="327"/>
                </a:cubicBezTo>
                <a:lnTo>
                  <a:pt x="504" y="329"/>
                </a:lnTo>
                <a:lnTo>
                  <a:pt x="536" y="334"/>
                </a:lnTo>
                <a:cubicBezTo>
                  <a:pt x="538" y="338"/>
                  <a:pt x="541" y="341"/>
                  <a:pt x="546" y="342"/>
                </a:cubicBezTo>
                <a:cubicBezTo>
                  <a:pt x="554" y="344"/>
                  <a:pt x="559" y="339"/>
                  <a:pt x="561" y="332"/>
                </a:cubicBezTo>
                <a:lnTo>
                  <a:pt x="568" y="332"/>
                </a:lnTo>
                <a:lnTo>
                  <a:pt x="571" y="327"/>
                </a:lnTo>
                <a:cubicBezTo>
                  <a:pt x="576" y="326"/>
                  <a:pt x="581" y="325"/>
                  <a:pt x="585" y="322"/>
                </a:cubicBezTo>
                <a:cubicBezTo>
                  <a:pt x="585" y="322"/>
                  <a:pt x="585" y="322"/>
                  <a:pt x="585" y="321"/>
                </a:cubicBezTo>
                <a:cubicBezTo>
                  <a:pt x="584" y="309"/>
                  <a:pt x="599" y="314"/>
                  <a:pt x="596" y="320"/>
                </a:cubicBezTo>
                <a:cubicBezTo>
                  <a:pt x="598" y="322"/>
                  <a:pt x="602" y="326"/>
                  <a:pt x="606" y="325"/>
                </a:cubicBezTo>
                <a:cubicBezTo>
                  <a:pt x="609" y="325"/>
                  <a:pt x="612" y="321"/>
                  <a:pt x="618" y="322"/>
                </a:cubicBezTo>
                <a:cubicBezTo>
                  <a:pt x="619" y="323"/>
                  <a:pt x="620" y="324"/>
                  <a:pt x="622" y="325"/>
                </a:cubicBezTo>
                <a:cubicBezTo>
                  <a:pt x="623" y="326"/>
                  <a:pt x="627" y="327"/>
                  <a:pt x="629" y="327"/>
                </a:cubicBezTo>
                <a:cubicBezTo>
                  <a:pt x="634" y="329"/>
                  <a:pt x="640" y="326"/>
                  <a:pt x="644" y="326"/>
                </a:cubicBezTo>
                <a:cubicBezTo>
                  <a:pt x="649" y="327"/>
                  <a:pt x="652" y="330"/>
                  <a:pt x="657" y="330"/>
                </a:cubicBezTo>
                <a:cubicBezTo>
                  <a:pt x="664" y="330"/>
                  <a:pt x="665" y="334"/>
                  <a:pt x="669" y="336"/>
                </a:cubicBezTo>
                <a:cubicBezTo>
                  <a:pt x="670" y="337"/>
                  <a:pt x="674" y="338"/>
                  <a:pt x="676" y="337"/>
                </a:cubicBezTo>
                <a:cubicBezTo>
                  <a:pt x="679" y="337"/>
                  <a:pt x="681" y="335"/>
                  <a:pt x="682" y="332"/>
                </a:cubicBezTo>
                <a:cubicBezTo>
                  <a:pt x="683" y="331"/>
                  <a:pt x="680" y="319"/>
                  <a:pt x="679" y="318"/>
                </a:cubicBezTo>
                <a:cubicBezTo>
                  <a:pt x="678" y="317"/>
                  <a:pt x="678" y="317"/>
                  <a:pt x="677" y="317"/>
                </a:cubicBezTo>
                <a:lnTo>
                  <a:pt x="677" y="316"/>
                </a:lnTo>
                <a:lnTo>
                  <a:pt x="677" y="317"/>
                </a:lnTo>
                <a:cubicBezTo>
                  <a:pt x="675" y="317"/>
                  <a:pt x="675" y="320"/>
                  <a:pt x="673" y="321"/>
                </a:cubicBezTo>
                <a:cubicBezTo>
                  <a:pt x="672" y="321"/>
                  <a:pt x="671" y="321"/>
                  <a:pt x="670" y="322"/>
                </a:cubicBezTo>
                <a:cubicBezTo>
                  <a:pt x="666" y="322"/>
                  <a:pt x="665" y="319"/>
                  <a:pt x="663" y="317"/>
                </a:cubicBezTo>
                <a:cubicBezTo>
                  <a:pt x="661" y="316"/>
                  <a:pt x="656" y="317"/>
                  <a:pt x="655" y="317"/>
                </a:cubicBezTo>
                <a:cubicBezTo>
                  <a:pt x="649" y="315"/>
                  <a:pt x="650" y="296"/>
                  <a:pt x="658" y="300"/>
                </a:cubicBezTo>
                <a:cubicBezTo>
                  <a:pt x="661" y="301"/>
                  <a:pt x="662" y="305"/>
                  <a:pt x="664" y="307"/>
                </a:cubicBezTo>
                <a:cubicBezTo>
                  <a:pt x="665" y="308"/>
                  <a:pt x="667" y="307"/>
                  <a:pt x="668" y="308"/>
                </a:cubicBezTo>
                <a:cubicBezTo>
                  <a:pt x="670" y="309"/>
                  <a:pt x="673" y="311"/>
                  <a:pt x="674" y="313"/>
                </a:cubicBezTo>
                <a:cubicBezTo>
                  <a:pt x="675" y="313"/>
                  <a:pt x="675" y="313"/>
                  <a:pt x="675" y="312"/>
                </a:cubicBezTo>
                <a:cubicBezTo>
                  <a:pt x="677" y="311"/>
                  <a:pt x="676" y="308"/>
                  <a:pt x="677" y="306"/>
                </a:cubicBezTo>
                <a:cubicBezTo>
                  <a:pt x="678" y="301"/>
                  <a:pt x="681" y="297"/>
                  <a:pt x="681" y="292"/>
                </a:cubicBezTo>
                <a:cubicBezTo>
                  <a:pt x="678" y="289"/>
                  <a:pt x="677" y="287"/>
                  <a:pt x="673" y="285"/>
                </a:cubicBezTo>
                <a:cubicBezTo>
                  <a:pt x="673" y="283"/>
                  <a:pt x="672" y="280"/>
                  <a:pt x="673" y="279"/>
                </a:cubicBezTo>
                <a:cubicBezTo>
                  <a:pt x="674" y="277"/>
                  <a:pt x="676" y="277"/>
                  <a:pt x="678" y="276"/>
                </a:cubicBezTo>
                <a:cubicBezTo>
                  <a:pt x="679" y="275"/>
                  <a:pt x="681" y="272"/>
                  <a:pt x="682" y="270"/>
                </a:cubicBezTo>
                <a:cubicBezTo>
                  <a:pt x="683" y="265"/>
                  <a:pt x="677" y="259"/>
                  <a:pt x="676" y="256"/>
                </a:cubicBezTo>
                <a:cubicBezTo>
                  <a:pt x="674" y="251"/>
                  <a:pt x="677" y="246"/>
                  <a:pt x="678" y="244"/>
                </a:cubicBezTo>
                <a:lnTo>
                  <a:pt x="678" y="236"/>
                </a:lnTo>
                <a:cubicBezTo>
                  <a:pt x="678" y="234"/>
                  <a:pt x="679" y="232"/>
                  <a:pt x="680" y="231"/>
                </a:cubicBezTo>
                <a:cubicBezTo>
                  <a:pt x="681" y="227"/>
                  <a:pt x="677" y="224"/>
                  <a:pt x="679" y="221"/>
                </a:cubicBezTo>
                <a:cubicBezTo>
                  <a:pt x="679" y="219"/>
                  <a:pt x="684" y="216"/>
                  <a:pt x="685" y="215"/>
                </a:cubicBezTo>
                <a:cubicBezTo>
                  <a:pt x="685" y="214"/>
                  <a:pt x="685" y="214"/>
                  <a:pt x="684" y="213"/>
                </a:cubicBezTo>
                <a:cubicBezTo>
                  <a:pt x="682" y="209"/>
                  <a:pt x="675" y="213"/>
                  <a:pt x="671" y="213"/>
                </a:cubicBezTo>
                <a:cubicBezTo>
                  <a:pt x="670" y="212"/>
                  <a:pt x="668" y="211"/>
                  <a:pt x="667" y="210"/>
                </a:cubicBezTo>
                <a:cubicBezTo>
                  <a:pt x="667" y="210"/>
                  <a:pt x="667" y="210"/>
                  <a:pt x="666" y="210"/>
                </a:cubicBezTo>
                <a:cubicBezTo>
                  <a:pt x="667" y="206"/>
                  <a:pt x="668" y="205"/>
                  <a:pt x="669" y="203"/>
                </a:cubicBezTo>
                <a:cubicBezTo>
                  <a:pt x="671" y="203"/>
                  <a:pt x="673" y="202"/>
                  <a:pt x="674" y="201"/>
                </a:cubicBezTo>
                <a:close/>
                <a:moveTo>
                  <a:pt x="15" y="142"/>
                </a:moveTo>
                <a:cubicBezTo>
                  <a:pt x="15" y="142"/>
                  <a:pt x="14" y="142"/>
                  <a:pt x="14" y="142"/>
                </a:cubicBezTo>
                <a:cubicBezTo>
                  <a:pt x="13" y="144"/>
                  <a:pt x="14" y="146"/>
                  <a:pt x="14" y="148"/>
                </a:cubicBezTo>
                <a:cubicBezTo>
                  <a:pt x="16" y="148"/>
                  <a:pt x="16" y="147"/>
                  <a:pt x="17" y="147"/>
                </a:cubicBezTo>
                <a:cubicBezTo>
                  <a:pt x="17" y="144"/>
                  <a:pt x="16" y="144"/>
                  <a:pt x="15" y="142"/>
                </a:cubicBezTo>
                <a:close/>
                <a:moveTo>
                  <a:pt x="56" y="676"/>
                </a:moveTo>
                <a:cubicBezTo>
                  <a:pt x="52" y="674"/>
                  <a:pt x="50" y="667"/>
                  <a:pt x="45" y="665"/>
                </a:cubicBezTo>
                <a:cubicBezTo>
                  <a:pt x="44" y="665"/>
                  <a:pt x="38" y="667"/>
                  <a:pt x="35" y="666"/>
                </a:cubicBezTo>
                <a:cubicBezTo>
                  <a:pt x="33" y="662"/>
                  <a:pt x="31" y="657"/>
                  <a:pt x="28" y="653"/>
                </a:cubicBezTo>
                <a:cubicBezTo>
                  <a:pt x="27" y="652"/>
                  <a:pt x="25" y="652"/>
                  <a:pt x="24" y="651"/>
                </a:cubicBezTo>
                <a:cubicBezTo>
                  <a:pt x="23" y="649"/>
                  <a:pt x="24" y="645"/>
                  <a:pt x="23" y="643"/>
                </a:cubicBezTo>
                <a:cubicBezTo>
                  <a:pt x="23" y="641"/>
                  <a:pt x="23" y="641"/>
                  <a:pt x="22" y="640"/>
                </a:cubicBezTo>
                <a:lnTo>
                  <a:pt x="20" y="640"/>
                </a:lnTo>
                <a:cubicBezTo>
                  <a:pt x="18" y="642"/>
                  <a:pt x="15" y="643"/>
                  <a:pt x="14" y="644"/>
                </a:cubicBezTo>
                <a:cubicBezTo>
                  <a:pt x="11" y="648"/>
                  <a:pt x="14" y="656"/>
                  <a:pt x="17" y="658"/>
                </a:cubicBezTo>
                <a:cubicBezTo>
                  <a:pt x="18" y="659"/>
                  <a:pt x="20" y="659"/>
                  <a:pt x="21" y="661"/>
                </a:cubicBezTo>
                <a:cubicBezTo>
                  <a:pt x="23" y="663"/>
                  <a:pt x="24" y="666"/>
                  <a:pt x="26" y="667"/>
                </a:cubicBezTo>
                <a:cubicBezTo>
                  <a:pt x="28" y="670"/>
                  <a:pt x="31" y="668"/>
                  <a:pt x="34" y="669"/>
                </a:cubicBezTo>
                <a:cubicBezTo>
                  <a:pt x="37" y="671"/>
                  <a:pt x="39" y="675"/>
                  <a:pt x="42" y="677"/>
                </a:cubicBezTo>
                <a:cubicBezTo>
                  <a:pt x="44" y="678"/>
                  <a:pt x="47" y="678"/>
                  <a:pt x="50" y="679"/>
                </a:cubicBezTo>
                <a:cubicBezTo>
                  <a:pt x="51" y="679"/>
                  <a:pt x="53" y="681"/>
                  <a:pt x="55" y="681"/>
                </a:cubicBezTo>
                <a:cubicBezTo>
                  <a:pt x="58" y="681"/>
                  <a:pt x="61" y="681"/>
                  <a:pt x="64" y="682"/>
                </a:cubicBezTo>
                <a:cubicBezTo>
                  <a:pt x="65" y="682"/>
                  <a:pt x="67" y="683"/>
                  <a:pt x="68" y="683"/>
                </a:cubicBezTo>
                <a:cubicBezTo>
                  <a:pt x="70" y="682"/>
                  <a:pt x="71" y="681"/>
                  <a:pt x="72" y="680"/>
                </a:cubicBezTo>
                <a:cubicBezTo>
                  <a:pt x="72" y="679"/>
                  <a:pt x="72" y="678"/>
                  <a:pt x="72" y="677"/>
                </a:cubicBezTo>
                <a:cubicBezTo>
                  <a:pt x="69" y="671"/>
                  <a:pt x="61" y="679"/>
                  <a:pt x="56" y="676"/>
                </a:cubicBezTo>
                <a:close/>
                <a:moveTo>
                  <a:pt x="16" y="473"/>
                </a:moveTo>
                <a:cubicBezTo>
                  <a:pt x="16" y="477"/>
                  <a:pt x="16" y="481"/>
                  <a:pt x="17" y="483"/>
                </a:cubicBezTo>
                <a:cubicBezTo>
                  <a:pt x="17" y="483"/>
                  <a:pt x="17" y="483"/>
                  <a:pt x="18" y="484"/>
                </a:cubicBezTo>
                <a:cubicBezTo>
                  <a:pt x="22" y="484"/>
                  <a:pt x="23" y="480"/>
                  <a:pt x="23" y="475"/>
                </a:cubicBezTo>
                <a:cubicBezTo>
                  <a:pt x="22" y="474"/>
                  <a:pt x="22" y="474"/>
                  <a:pt x="21" y="473"/>
                </a:cubicBezTo>
                <a:cubicBezTo>
                  <a:pt x="20" y="473"/>
                  <a:pt x="18" y="473"/>
                  <a:pt x="16" y="473"/>
                </a:cubicBezTo>
                <a:cubicBezTo>
                  <a:pt x="16" y="473"/>
                  <a:pt x="16" y="473"/>
                  <a:pt x="16" y="473"/>
                </a:cubicBezTo>
                <a:close/>
                <a:moveTo>
                  <a:pt x="19" y="610"/>
                </a:moveTo>
                <a:cubicBezTo>
                  <a:pt x="18" y="607"/>
                  <a:pt x="17" y="603"/>
                  <a:pt x="18" y="599"/>
                </a:cubicBezTo>
                <a:cubicBezTo>
                  <a:pt x="19" y="595"/>
                  <a:pt x="22" y="591"/>
                  <a:pt x="21" y="586"/>
                </a:cubicBezTo>
                <a:cubicBezTo>
                  <a:pt x="19" y="578"/>
                  <a:pt x="11" y="573"/>
                  <a:pt x="18" y="565"/>
                </a:cubicBezTo>
                <a:cubicBezTo>
                  <a:pt x="19" y="564"/>
                  <a:pt x="19" y="562"/>
                  <a:pt x="21" y="561"/>
                </a:cubicBezTo>
                <a:cubicBezTo>
                  <a:pt x="21" y="558"/>
                  <a:pt x="23" y="550"/>
                  <a:pt x="21" y="548"/>
                </a:cubicBezTo>
                <a:cubicBezTo>
                  <a:pt x="20" y="547"/>
                  <a:pt x="19" y="547"/>
                  <a:pt x="18" y="547"/>
                </a:cubicBezTo>
                <a:cubicBezTo>
                  <a:pt x="17" y="549"/>
                  <a:pt x="13" y="553"/>
                  <a:pt x="10" y="551"/>
                </a:cubicBezTo>
                <a:cubicBezTo>
                  <a:pt x="8" y="551"/>
                  <a:pt x="7" y="550"/>
                  <a:pt x="6" y="548"/>
                </a:cubicBezTo>
                <a:cubicBezTo>
                  <a:pt x="4" y="549"/>
                  <a:pt x="4" y="551"/>
                  <a:pt x="3" y="553"/>
                </a:cubicBezTo>
                <a:cubicBezTo>
                  <a:pt x="3" y="555"/>
                  <a:pt x="2" y="556"/>
                  <a:pt x="2" y="559"/>
                </a:cubicBezTo>
                <a:cubicBezTo>
                  <a:pt x="2" y="560"/>
                  <a:pt x="3" y="561"/>
                  <a:pt x="3" y="563"/>
                </a:cubicBezTo>
                <a:cubicBezTo>
                  <a:pt x="2" y="566"/>
                  <a:pt x="2" y="570"/>
                  <a:pt x="2" y="574"/>
                </a:cubicBezTo>
                <a:cubicBezTo>
                  <a:pt x="2" y="578"/>
                  <a:pt x="2" y="581"/>
                  <a:pt x="2" y="584"/>
                </a:cubicBezTo>
                <a:cubicBezTo>
                  <a:pt x="2" y="585"/>
                  <a:pt x="1" y="587"/>
                  <a:pt x="1" y="588"/>
                </a:cubicBezTo>
                <a:cubicBezTo>
                  <a:pt x="1" y="590"/>
                  <a:pt x="3" y="592"/>
                  <a:pt x="4" y="594"/>
                </a:cubicBezTo>
                <a:lnTo>
                  <a:pt x="4" y="598"/>
                </a:lnTo>
                <a:cubicBezTo>
                  <a:pt x="4" y="599"/>
                  <a:pt x="6" y="601"/>
                  <a:pt x="6" y="603"/>
                </a:cubicBezTo>
                <a:lnTo>
                  <a:pt x="6" y="607"/>
                </a:lnTo>
                <a:cubicBezTo>
                  <a:pt x="7" y="610"/>
                  <a:pt x="9" y="614"/>
                  <a:pt x="10" y="617"/>
                </a:cubicBezTo>
                <a:cubicBezTo>
                  <a:pt x="11" y="619"/>
                  <a:pt x="10" y="622"/>
                  <a:pt x="10" y="624"/>
                </a:cubicBezTo>
                <a:cubicBezTo>
                  <a:pt x="9" y="626"/>
                  <a:pt x="11" y="628"/>
                  <a:pt x="11" y="630"/>
                </a:cubicBezTo>
                <a:cubicBezTo>
                  <a:pt x="12" y="630"/>
                  <a:pt x="12" y="630"/>
                  <a:pt x="12" y="630"/>
                </a:cubicBezTo>
                <a:cubicBezTo>
                  <a:pt x="20" y="630"/>
                  <a:pt x="21" y="618"/>
                  <a:pt x="19" y="610"/>
                </a:cubicBezTo>
                <a:close/>
                <a:moveTo>
                  <a:pt x="42" y="636"/>
                </a:moveTo>
                <a:lnTo>
                  <a:pt x="42" y="637"/>
                </a:lnTo>
                <a:cubicBezTo>
                  <a:pt x="43" y="636"/>
                  <a:pt x="43" y="635"/>
                  <a:pt x="42" y="634"/>
                </a:cubicBezTo>
                <a:cubicBezTo>
                  <a:pt x="42" y="635"/>
                  <a:pt x="41" y="635"/>
                  <a:pt x="42" y="636"/>
                </a:cubicBezTo>
                <a:close/>
                <a:moveTo>
                  <a:pt x="6" y="439"/>
                </a:moveTo>
                <a:cubicBezTo>
                  <a:pt x="6" y="439"/>
                  <a:pt x="6" y="439"/>
                  <a:pt x="7" y="440"/>
                </a:cubicBezTo>
                <a:cubicBezTo>
                  <a:pt x="9" y="441"/>
                  <a:pt x="14" y="439"/>
                  <a:pt x="16" y="438"/>
                </a:cubicBezTo>
                <a:cubicBezTo>
                  <a:pt x="16" y="433"/>
                  <a:pt x="14" y="433"/>
                  <a:pt x="13" y="430"/>
                </a:cubicBezTo>
                <a:lnTo>
                  <a:pt x="11" y="430"/>
                </a:lnTo>
                <a:cubicBezTo>
                  <a:pt x="10" y="431"/>
                  <a:pt x="8" y="432"/>
                  <a:pt x="6" y="433"/>
                </a:cubicBezTo>
                <a:cubicBezTo>
                  <a:pt x="6" y="435"/>
                  <a:pt x="6" y="436"/>
                  <a:pt x="6" y="439"/>
                </a:cubicBezTo>
                <a:close/>
                <a:moveTo>
                  <a:pt x="87" y="637"/>
                </a:moveTo>
                <a:cubicBezTo>
                  <a:pt x="82" y="638"/>
                  <a:pt x="73" y="637"/>
                  <a:pt x="69" y="635"/>
                </a:cubicBezTo>
                <a:lnTo>
                  <a:pt x="89" y="635"/>
                </a:lnTo>
                <a:cubicBezTo>
                  <a:pt x="88" y="636"/>
                  <a:pt x="88" y="636"/>
                  <a:pt x="87" y="637"/>
                </a:cubicBezTo>
                <a:close/>
                <a:moveTo>
                  <a:pt x="60" y="625"/>
                </a:moveTo>
                <a:cubicBezTo>
                  <a:pt x="60" y="624"/>
                  <a:pt x="60" y="623"/>
                  <a:pt x="60" y="621"/>
                </a:cubicBezTo>
                <a:cubicBezTo>
                  <a:pt x="62" y="628"/>
                  <a:pt x="66" y="632"/>
                  <a:pt x="68" y="634"/>
                </a:cubicBezTo>
                <a:cubicBezTo>
                  <a:pt x="65" y="632"/>
                  <a:pt x="63" y="628"/>
                  <a:pt x="60" y="625"/>
                </a:cubicBezTo>
                <a:close/>
                <a:moveTo>
                  <a:pt x="70" y="388"/>
                </a:moveTo>
                <a:lnTo>
                  <a:pt x="71" y="388"/>
                </a:lnTo>
                <a:cubicBezTo>
                  <a:pt x="71" y="385"/>
                  <a:pt x="74" y="386"/>
                  <a:pt x="76" y="385"/>
                </a:cubicBezTo>
                <a:cubicBezTo>
                  <a:pt x="78" y="385"/>
                  <a:pt x="78" y="385"/>
                  <a:pt x="80" y="386"/>
                </a:cubicBezTo>
                <a:cubicBezTo>
                  <a:pt x="77" y="387"/>
                  <a:pt x="73" y="386"/>
                  <a:pt x="71" y="388"/>
                </a:cubicBezTo>
                <a:lnTo>
                  <a:pt x="70" y="388"/>
                </a:lnTo>
                <a:close/>
                <a:moveTo>
                  <a:pt x="52" y="403"/>
                </a:moveTo>
                <a:lnTo>
                  <a:pt x="52" y="404"/>
                </a:lnTo>
                <a:lnTo>
                  <a:pt x="51" y="404"/>
                </a:lnTo>
                <a:cubicBezTo>
                  <a:pt x="52" y="402"/>
                  <a:pt x="53" y="401"/>
                  <a:pt x="53" y="400"/>
                </a:cubicBezTo>
                <a:lnTo>
                  <a:pt x="54" y="400"/>
                </a:lnTo>
                <a:cubicBezTo>
                  <a:pt x="53" y="401"/>
                  <a:pt x="53" y="402"/>
                  <a:pt x="52" y="403"/>
                </a:cubicBezTo>
                <a:close/>
                <a:moveTo>
                  <a:pt x="96" y="387"/>
                </a:moveTo>
                <a:lnTo>
                  <a:pt x="99" y="387"/>
                </a:lnTo>
                <a:lnTo>
                  <a:pt x="100" y="387"/>
                </a:lnTo>
                <a:lnTo>
                  <a:pt x="100" y="388"/>
                </a:lnTo>
                <a:cubicBezTo>
                  <a:pt x="98" y="388"/>
                  <a:pt x="97" y="388"/>
                  <a:pt x="96" y="388"/>
                </a:cubicBezTo>
                <a:lnTo>
                  <a:pt x="96" y="387"/>
                </a:lnTo>
                <a:close/>
                <a:moveTo>
                  <a:pt x="178" y="637"/>
                </a:moveTo>
                <a:cubicBezTo>
                  <a:pt x="179" y="636"/>
                  <a:pt x="179" y="636"/>
                  <a:pt x="180" y="636"/>
                </a:cubicBezTo>
                <a:cubicBezTo>
                  <a:pt x="183" y="636"/>
                  <a:pt x="186" y="640"/>
                  <a:pt x="188" y="643"/>
                </a:cubicBezTo>
                <a:cubicBezTo>
                  <a:pt x="188" y="645"/>
                  <a:pt x="188" y="646"/>
                  <a:pt x="187" y="648"/>
                </a:cubicBezTo>
                <a:cubicBezTo>
                  <a:pt x="182" y="649"/>
                  <a:pt x="180" y="645"/>
                  <a:pt x="176" y="643"/>
                </a:cubicBezTo>
                <a:cubicBezTo>
                  <a:pt x="176" y="643"/>
                  <a:pt x="176" y="643"/>
                  <a:pt x="176" y="642"/>
                </a:cubicBezTo>
                <a:cubicBezTo>
                  <a:pt x="176" y="639"/>
                  <a:pt x="176" y="637"/>
                  <a:pt x="178" y="637"/>
                </a:cubicBezTo>
                <a:close/>
                <a:moveTo>
                  <a:pt x="239" y="647"/>
                </a:moveTo>
                <a:cubicBezTo>
                  <a:pt x="239" y="647"/>
                  <a:pt x="242" y="648"/>
                  <a:pt x="246" y="648"/>
                </a:cubicBezTo>
                <a:cubicBezTo>
                  <a:pt x="246" y="648"/>
                  <a:pt x="246" y="649"/>
                  <a:pt x="246" y="649"/>
                </a:cubicBezTo>
                <a:cubicBezTo>
                  <a:pt x="245" y="650"/>
                  <a:pt x="245" y="650"/>
                  <a:pt x="244" y="651"/>
                </a:cubicBezTo>
                <a:cubicBezTo>
                  <a:pt x="242" y="651"/>
                  <a:pt x="241" y="651"/>
                  <a:pt x="240" y="650"/>
                </a:cubicBezTo>
                <a:cubicBezTo>
                  <a:pt x="240" y="650"/>
                  <a:pt x="239" y="650"/>
                  <a:pt x="239" y="650"/>
                </a:cubicBezTo>
                <a:cubicBezTo>
                  <a:pt x="239" y="649"/>
                  <a:pt x="239" y="648"/>
                  <a:pt x="239" y="647"/>
                </a:cubicBezTo>
                <a:close/>
                <a:moveTo>
                  <a:pt x="101" y="650"/>
                </a:moveTo>
                <a:cubicBezTo>
                  <a:pt x="104" y="650"/>
                  <a:pt x="107" y="650"/>
                  <a:pt x="110" y="651"/>
                </a:cubicBezTo>
                <a:cubicBezTo>
                  <a:pt x="112" y="651"/>
                  <a:pt x="114" y="653"/>
                  <a:pt x="115" y="653"/>
                </a:cubicBezTo>
                <a:cubicBezTo>
                  <a:pt x="118" y="654"/>
                  <a:pt x="127" y="655"/>
                  <a:pt x="131" y="654"/>
                </a:cubicBezTo>
                <a:cubicBezTo>
                  <a:pt x="131" y="654"/>
                  <a:pt x="134" y="653"/>
                  <a:pt x="135" y="654"/>
                </a:cubicBezTo>
                <a:cubicBezTo>
                  <a:pt x="139" y="655"/>
                  <a:pt x="143" y="655"/>
                  <a:pt x="147" y="656"/>
                </a:cubicBezTo>
                <a:cubicBezTo>
                  <a:pt x="151" y="657"/>
                  <a:pt x="156" y="655"/>
                  <a:pt x="159" y="655"/>
                </a:cubicBezTo>
                <a:lnTo>
                  <a:pt x="170" y="655"/>
                </a:lnTo>
                <a:cubicBezTo>
                  <a:pt x="172" y="654"/>
                  <a:pt x="176" y="651"/>
                  <a:pt x="179" y="652"/>
                </a:cubicBezTo>
                <a:cubicBezTo>
                  <a:pt x="182" y="652"/>
                  <a:pt x="186" y="656"/>
                  <a:pt x="190" y="657"/>
                </a:cubicBezTo>
                <a:cubicBezTo>
                  <a:pt x="199" y="660"/>
                  <a:pt x="207" y="653"/>
                  <a:pt x="214" y="652"/>
                </a:cubicBezTo>
                <a:cubicBezTo>
                  <a:pt x="218" y="651"/>
                  <a:pt x="220" y="655"/>
                  <a:pt x="223" y="655"/>
                </a:cubicBezTo>
                <a:cubicBezTo>
                  <a:pt x="227" y="656"/>
                  <a:pt x="232" y="655"/>
                  <a:pt x="236" y="655"/>
                </a:cubicBezTo>
                <a:lnTo>
                  <a:pt x="244" y="655"/>
                </a:lnTo>
                <a:cubicBezTo>
                  <a:pt x="246" y="655"/>
                  <a:pt x="248" y="657"/>
                  <a:pt x="249" y="657"/>
                </a:cubicBezTo>
                <a:cubicBezTo>
                  <a:pt x="252" y="658"/>
                  <a:pt x="263" y="658"/>
                  <a:pt x="264" y="657"/>
                </a:cubicBezTo>
                <a:cubicBezTo>
                  <a:pt x="266" y="657"/>
                  <a:pt x="266" y="654"/>
                  <a:pt x="267" y="652"/>
                </a:cubicBezTo>
                <a:cubicBezTo>
                  <a:pt x="265" y="652"/>
                  <a:pt x="264" y="651"/>
                  <a:pt x="262" y="651"/>
                </a:cubicBezTo>
                <a:cubicBezTo>
                  <a:pt x="270" y="652"/>
                  <a:pt x="279" y="653"/>
                  <a:pt x="288" y="654"/>
                </a:cubicBezTo>
                <a:cubicBezTo>
                  <a:pt x="288" y="654"/>
                  <a:pt x="289" y="654"/>
                  <a:pt x="289" y="655"/>
                </a:cubicBezTo>
                <a:cubicBezTo>
                  <a:pt x="293" y="656"/>
                  <a:pt x="296" y="656"/>
                  <a:pt x="300" y="657"/>
                </a:cubicBezTo>
                <a:cubicBezTo>
                  <a:pt x="302" y="657"/>
                  <a:pt x="305" y="658"/>
                  <a:pt x="307" y="657"/>
                </a:cubicBezTo>
                <a:cubicBezTo>
                  <a:pt x="309" y="657"/>
                  <a:pt x="311" y="656"/>
                  <a:pt x="313" y="656"/>
                </a:cubicBezTo>
                <a:cubicBezTo>
                  <a:pt x="317" y="656"/>
                  <a:pt x="321" y="656"/>
                  <a:pt x="325" y="656"/>
                </a:cubicBezTo>
                <a:lnTo>
                  <a:pt x="330" y="656"/>
                </a:lnTo>
                <a:cubicBezTo>
                  <a:pt x="335" y="655"/>
                  <a:pt x="345" y="656"/>
                  <a:pt x="348" y="654"/>
                </a:cubicBezTo>
                <a:cubicBezTo>
                  <a:pt x="349" y="654"/>
                  <a:pt x="348" y="654"/>
                  <a:pt x="349" y="653"/>
                </a:cubicBezTo>
                <a:cubicBezTo>
                  <a:pt x="350" y="650"/>
                  <a:pt x="344" y="646"/>
                  <a:pt x="343" y="644"/>
                </a:cubicBezTo>
                <a:cubicBezTo>
                  <a:pt x="343" y="644"/>
                  <a:pt x="343" y="644"/>
                  <a:pt x="343" y="644"/>
                </a:cubicBezTo>
                <a:cubicBezTo>
                  <a:pt x="343" y="643"/>
                  <a:pt x="343" y="643"/>
                  <a:pt x="343" y="643"/>
                </a:cubicBezTo>
                <a:cubicBezTo>
                  <a:pt x="353" y="636"/>
                  <a:pt x="352" y="626"/>
                  <a:pt x="347" y="618"/>
                </a:cubicBezTo>
                <a:cubicBezTo>
                  <a:pt x="348" y="605"/>
                  <a:pt x="352" y="596"/>
                  <a:pt x="341" y="590"/>
                </a:cubicBezTo>
                <a:cubicBezTo>
                  <a:pt x="341" y="588"/>
                  <a:pt x="341" y="586"/>
                  <a:pt x="341" y="584"/>
                </a:cubicBezTo>
                <a:cubicBezTo>
                  <a:pt x="342" y="579"/>
                  <a:pt x="343" y="576"/>
                  <a:pt x="341" y="570"/>
                </a:cubicBezTo>
                <a:cubicBezTo>
                  <a:pt x="341" y="568"/>
                  <a:pt x="341" y="567"/>
                  <a:pt x="341" y="565"/>
                </a:cubicBezTo>
                <a:cubicBezTo>
                  <a:pt x="340" y="563"/>
                  <a:pt x="338" y="563"/>
                  <a:pt x="336" y="561"/>
                </a:cubicBezTo>
                <a:cubicBezTo>
                  <a:pt x="334" y="560"/>
                  <a:pt x="334" y="557"/>
                  <a:pt x="333" y="555"/>
                </a:cubicBezTo>
                <a:lnTo>
                  <a:pt x="333" y="554"/>
                </a:lnTo>
                <a:cubicBezTo>
                  <a:pt x="334" y="555"/>
                  <a:pt x="335" y="556"/>
                  <a:pt x="336" y="556"/>
                </a:cubicBezTo>
                <a:cubicBezTo>
                  <a:pt x="337" y="555"/>
                  <a:pt x="338" y="554"/>
                  <a:pt x="339" y="553"/>
                </a:cubicBezTo>
                <a:cubicBezTo>
                  <a:pt x="339" y="549"/>
                  <a:pt x="336" y="544"/>
                  <a:pt x="334" y="542"/>
                </a:cubicBezTo>
                <a:cubicBezTo>
                  <a:pt x="334" y="536"/>
                  <a:pt x="341" y="533"/>
                  <a:pt x="339" y="527"/>
                </a:cubicBezTo>
                <a:cubicBezTo>
                  <a:pt x="337" y="520"/>
                  <a:pt x="331" y="514"/>
                  <a:pt x="333" y="505"/>
                </a:cubicBezTo>
                <a:cubicBezTo>
                  <a:pt x="334" y="498"/>
                  <a:pt x="334" y="491"/>
                  <a:pt x="336" y="484"/>
                </a:cubicBezTo>
                <a:cubicBezTo>
                  <a:pt x="338" y="477"/>
                  <a:pt x="342" y="468"/>
                  <a:pt x="339" y="457"/>
                </a:cubicBezTo>
                <a:cubicBezTo>
                  <a:pt x="337" y="450"/>
                  <a:pt x="333" y="445"/>
                  <a:pt x="330" y="440"/>
                </a:cubicBezTo>
                <a:cubicBezTo>
                  <a:pt x="329" y="439"/>
                  <a:pt x="331" y="437"/>
                  <a:pt x="331" y="436"/>
                </a:cubicBezTo>
                <a:lnTo>
                  <a:pt x="331" y="433"/>
                </a:lnTo>
                <a:cubicBezTo>
                  <a:pt x="332" y="430"/>
                  <a:pt x="335" y="427"/>
                  <a:pt x="334" y="423"/>
                </a:cubicBezTo>
                <a:cubicBezTo>
                  <a:pt x="333" y="422"/>
                  <a:pt x="332" y="420"/>
                  <a:pt x="332" y="418"/>
                </a:cubicBezTo>
                <a:cubicBezTo>
                  <a:pt x="331" y="416"/>
                  <a:pt x="332" y="414"/>
                  <a:pt x="331" y="412"/>
                </a:cubicBezTo>
                <a:cubicBezTo>
                  <a:pt x="331" y="410"/>
                  <a:pt x="329" y="407"/>
                  <a:pt x="329" y="405"/>
                </a:cubicBezTo>
                <a:cubicBezTo>
                  <a:pt x="330" y="404"/>
                  <a:pt x="331" y="402"/>
                  <a:pt x="331" y="400"/>
                </a:cubicBezTo>
                <a:cubicBezTo>
                  <a:pt x="332" y="397"/>
                  <a:pt x="330" y="393"/>
                  <a:pt x="331" y="391"/>
                </a:cubicBezTo>
                <a:cubicBezTo>
                  <a:pt x="332" y="389"/>
                  <a:pt x="334" y="381"/>
                  <a:pt x="332" y="377"/>
                </a:cubicBezTo>
                <a:cubicBezTo>
                  <a:pt x="331" y="374"/>
                  <a:pt x="328" y="372"/>
                  <a:pt x="327" y="368"/>
                </a:cubicBezTo>
                <a:cubicBezTo>
                  <a:pt x="321" y="368"/>
                  <a:pt x="321" y="370"/>
                  <a:pt x="318" y="371"/>
                </a:cubicBezTo>
                <a:cubicBezTo>
                  <a:pt x="317" y="372"/>
                  <a:pt x="315" y="372"/>
                  <a:pt x="314" y="372"/>
                </a:cubicBezTo>
                <a:cubicBezTo>
                  <a:pt x="310" y="373"/>
                  <a:pt x="306" y="376"/>
                  <a:pt x="301" y="378"/>
                </a:cubicBezTo>
                <a:cubicBezTo>
                  <a:pt x="297" y="379"/>
                  <a:pt x="296" y="375"/>
                  <a:pt x="292" y="376"/>
                </a:cubicBezTo>
                <a:cubicBezTo>
                  <a:pt x="289" y="376"/>
                  <a:pt x="285" y="375"/>
                  <a:pt x="281" y="374"/>
                </a:cubicBezTo>
                <a:lnTo>
                  <a:pt x="277" y="374"/>
                </a:lnTo>
                <a:lnTo>
                  <a:pt x="276" y="373"/>
                </a:lnTo>
                <a:cubicBezTo>
                  <a:pt x="275" y="372"/>
                  <a:pt x="274" y="372"/>
                  <a:pt x="273" y="371"/>
                </a:cubicBezTo>
                <a:cubicBezTo>
                  <a:pt x="270" y="371"/>
                  <a:pt x="267" y="372"/>
                  <a:pt x="263" y="371"/>
                </a:cubicBezTo>
                <a:cubicBezTo>
                  <a:pt x="260" y="371"/>
                  <a:pt x="253" y="368"/>
                  <a:pt x="250" y="370"/>
                </a:cubicBezTo>
                <a:lnTo>
                  <a:pt x="249" y="370"/>
                </a:lnTo>
                <a:cubicBezTo>
                  <a:pt x="249" y="373"/>
                  <a:pt x="253" y="374"/>
                  <a:pt x="255" y="375"/>
                </a:cubicBezTo>
                <a:cubicBezTo>
                  <a:pt x="253" y="377"/>
                  <a:pt x="250" y="375"/>
                  <a:pt x="247" y="376"/>
                </a:cubicBezTo>
                <a:cubicBezTo>
                  <a:pt x="243" y="377"/>
                  <a:pt x="239" y="377"/>
                  <a:pt x="235" y="378"/>
                </a:cubicBezTo>
                <a:lnTo>
                  <a:pt x="234" y="378"/>
                </a:lnTo>
                <a:cubicBezTo>
                  <a:pt x="235" y="376"/>
                  <a:pt x="235" y="375"/>
                  <a:pt x="235" y="373"/>
                </a:cubicBezTo>
                <a:cubicBezTo>
                  <a:pt x="239" y="372"/>
                  <a:pt x="243" y="372"/>
                  <a:pt x="246" y="370"/>
                </a:cubicBezTo>
                <a:cubicBezTo>
                  <a:pt x="246" y="369"/>
                  <a:pt x="246" y="369"/>
                  <a:pt x="245" y="368"/>
                </a:cubicBezTo>
                <a:cubicBezTo>
                  <a:pt x="240" y="367"/>
                  <a:pt x="236" y="366"/>
                  <a:pt x="231" y="368"/>
                </a:cubicBezTo>
                <a:cubicBezTo>
                  <a:pt x="232" y="370"/>
                  <a:pt x="232" y="371"/>
                  <a:pt x="233" y="371"/>
                </a:cubicBezTo>
                <a:cubicBezTo>
                  <a:pt x="232" y="372"/>
                  <a:pt x="232" y="372"/>
                  <a:pt x="232" y="373"/>
                </a:cubicBezTo>
                <a:cubicBezTo>
                  <a:pt x="225" y="373"/>
                  <a:pt x="222" y="368"/>
                  <a:pt x="216" y="367"/>
                </a:cubicBezTo>
                <a:cubicBezTo>
                  <a:pt x="215" y="367"/>
                  <a:pt x="212" y="368"/>
                  <a:pt x="210" y="368"/>
                </a:cubicBezTo>
                <a:lnTo>
                  <a:pt x="208" y="367"/>
                </a:lnTo>
                <a:cubicBezTo>
                  <a:pt x="207" y="366"/>
                  <a:pt x="206" y="365"/>
                  <a:pt x="205" y="363"/>
                </a:cubicBezTo>
                <a:cubicBezTo>
                  <a:pt x="202" y="363"/>
                  <a:pt x="199" y="362"/>
                  <a:pt x="194" y="362"/>
                </a:cubicBezTo>
                <a:cubicBezTo>
                  <a:pt x="193" y="363"/>
                  <a:pt x="191" y="363"/>
                  <a:pt x="189" y="363"/>
                </a:cubicBezTo>
                <a:cubicBezTo>
                  <a:pt x="187" y="365"/>
                  <a:pt x="184" y="366"/>
                  <a:pt x="183" y="369"/>
                </a:cubicBezTo>
                <a:cubicBezTo>
                  <a:pt x="183" y="370"/>
                  <a:pt x="182" y="371"/>
                  <a:pt x="182" y="372"/>
                </a:cubicBezTo>
                <a:lnTo>
                  <a:pt x="147" y="372"/>
                </a:lnTo>
                <a:cubicBezTo>
                  <a:pt x="144" y="372"/>
                  <a:pt x="142" y="373"/>
                  <a:pt x="139" y="373"/>
                </a:cubicBezTo>
                <a:cubicBezTo>
                  <a:pt x="136" y="374"/>
                  <a:pt x="134" y="376"/>
                  <a:pt x="132" y="377"/>
                </a:cubicBezTo>
                <a:cubicBezTo>
                  <a:pt x="130" y="377"/>
                  <a:pt x="129" y="376"/>
                  <a:pt x="128" y="376"/>
                </a:cubicBezTo>
                <a:lnTo>
                  <a:pt x="123" y="375"/>
                </a:lnTo>
                <a:cubicBezTo>
                  <a:pt x="122" y="375"/>
                  <a:pt x="121" y="374"/>
                  <a:pt x="120" y="373"/>
                </a:cubicBezTo>
                <a:cubicBezTo>
                  <a:pt x="117" y="372"/>
                  <a:pt x="114" y="374"/>
                  <a:pt x="112" y="375"/>
                </a:cubicBezTo>
                <a:cubicBezTo>
                  <a:pt x="107" y="374"/>
                  <a:pt x="102" y="374"/>
                  <a:pt x="97" y="374"/>
                </a:cubicBezTo>
                <a:cubicBezTo>
                  <a:pt x="93" y="375"/>
                  <a:pt x="88" y="376"/>
                  <a:pt x="85" y="377"/>
                </a:cubicBezTo>
                <a:cubicBezTo>
                  <a:pt x="82" y="377"/>
                  <a:pt x="79" y="376"/>
                  <a:pt x="77" y="377"/>
                </a:cubicBezTo>
                <a:cubicBezTo>
                  <a:pt x="75" y="377"/>
                  <a:pt x="71" y="383"/>
                  <a:pt x="69" y="385"/>
                </a:cubicBezTo>
                <a:cubicBezTo>
                  <a:pt x="67" y="385"/>
                  <a:pt x="57" y="384"/>
                  <a:pt x="55" y="383"/>
                </a:cubicBezTo>
                <a:cubicBezTo>
                  <a:pt x="53" y="382"/>
                  <a:pt x="55" y="379"/>
                  <a:pt x="53" y="377"/>
                </a:cubicBezTo>
                <a:cubicBezTo>
                  <a:pt x="52" y="376"/>
                  <a:pt x="52" y="377"/>
                  <a:pt x="51" y="377"/>
                </a:cubicBezTo>
                <a:cubicBezTo>
                  <a:pt x="49" y="381"/>
                  <a:pt x="47" y="383"/>
                  <a:pt x="45" y="386"/>
                </a:cubicBezTo>
                <a:cubicBezTo>
                  <a:pt x="45" y="390"/>
                  <a:pt x="48" y="398"/>
                  <a:pt x="50" y="400"/>
                </a:cubicBezTo>
                <a:cubicBezTo>
                  <a:pt x="50" y="405"/>
                  <a:pt x="44" y="407"/>
                  <a:pt x="41" y="409"/>
                </a:cubicBezTo>
                <a:cubicBezTo>
                  <a:pt x="42" y="413"/>
                  <a:pt x="44" y="414"/>
                  <a:pt x="45" y="417"/>
                </a:cubicBezTo>
                <a:cubicBezTo>
                  <a:pt x="46" y="422"/>
                  <a:pt x="43" y="425"/>
                  <a:pt x="44" y="430"/>
                </a:cubicBezTo>
                <a:cubicBezTo>
                  <a:pt x="45" y="433"/>
                  <a:pt x="50" y="443"/>
                  <a:pt x="52" y="445"/>
                </a:cubicBezTo>
                <a:cubicBezTo>
                  <a:pt x="52" y="448"/>
                  <a:pt x="47" y="454"/>
                  <a:pt x="50" y="458"/>
                </a:cubicBezTo>
                <a:lnTo>
                  <a:pt x="50" y="459"/>
                </a:lnTo>
                <a:cubicBezTo>
                  <a:pt x="53" y="458"/>
                  <a:pt x="53" y="457"/>
                  <a:pt x="54" y="456"/>
                </a:cubicBezTo>
                <a:cubicBezTo>
                  <a:pt x="55" y="456"/>
                  <a:pt x="55" y="456"/>
                  <a:pt x="56" y="456"/>
                </a:cubicBezTo>
                <a:cubicBezTo>
                  <a:pt x="59" y="463"/>
                  <a:pt x="55" y="467"/>
                  <a:pt x="53" y="473"/>
                </a:cubicBezTo>
                <a:cubicBezTo>
                  <a:pt x="51" y="476"/>
                  <a:pt x="51" y="480"/>
                  <a:pt x="50" y="483"/>
                </a:cubicBezTo>
                <a:cubicBezTo>
                  <a:pt x="49" y="485"/>
                  <a:pt x="47" y="486"/>
                  <a:pt x="47" y="488"/>
                </a:cubicBezTo>
                <a:cubicBezTo>
                  <a:pt x="47" y="491"/>
                  <a:pt x="47" y="493"/>
                  <a:pt x="47" y="496"/>
                </a:cubicBezTo>
                <a:cubicBezTo>
                  <a:pt x="47" y="498"/>
                  <a:pt x="45" y="500"/>
                  <a:pt x="45" y="501"/>
                </a:cubicBezTo>
                <a:cubicBezTo>
                  <a:pt x="44" y="505"/>
                  <a:pt x="47" y="512"/>
                  <a:pt x="48" y="515"/>
                </a:cubicBezTo>
                <a:cubicBezTo>
                  <a:pt x="50" y="519"/>
                  <a:pt x="50" y="527"/>
                  <a:pt x="50" y="533"/>
                </a:cubicBezTo>
                <a:cubicBezTo>
                  <a:pt x="48" y="533"/>
                  <a:pt x="48" y="533"/>
                  <a:pt x="47" y="534"/>
                </a:cubicBezTo>
                <a:cubicBezTo>
                  <a:pt x="46" y="538"/>
                  <a:pt x="47" y="543"/>
                  <a:pt x="45" y="545"/>
                </a:cubicBezTo>
                <a:cubicBezTo>
                  <a:pt x="45" y="549"/>
                  <a:pt x="48" y="550"/>
                  <a:pt x="50" y="552"/>
                </a:cubicBezTo>
                <a:cubicBezTo>
                  <a:pt x="49" y="556"/>
                  <a:pt x="46" y="557"/>
                  <a:pt x="45" y="560"/>
                </a:cubicBezTo>
                <a:cubicBezTo>
                  <a:pt x="45" y="562"/>
                  <a:pt x="51" y="569"/>
                  <a:pt x="53" y="571"/>
                </a:cubicBezTo>
                <a:cubicBezTo>
                  <a:pt x="52" y="575"/>
                  <a:pt x="50" y="583"/>
                  <a:pt x="51" y="588"/>
                </a:cubicBezTo>
                <a:cubicBezTo>
                  <a:pt x="52" y="590"/>
                  <a:pt x="53" y="591"/>
                  <a:pt x="53" y="595"/>
                </a:cubicBezTo>
                <a:cubicBezTo>
                  <a:pt x="52" y="596"/>
                  <a:pt x="50" y="598"/>
                  <a:pt x="49" y="600"/>
                </a:cubicBezTo>
                <a:cubicBezTo>
                  <a:pt x="49" y="601"/>
                  <a:pt x="49" y="601"/>
                  <a:pt x="49" y="602"/>
                </a:cubicBezTo>
                <a:cubicBezTo>
                  <a:pt x="50" y="605"/>
                  <a:pt x="55" y="604"/>
                  <a:pt x="57" y="610"/>
                </a:cubicBezTo>
                <a:cubicBezTo>
                  <a:pt x="59" y="618"/>
                  <a:pt x="51" y="619"/>
                  <a:pt x="49" y="622"/>
                </a:cubicBezTo>
                <a:cubicBezTo>
                  <a:pt x="47" y="626"/>
                  <a:pt x="46" y="630"/>
                  <a:pt x="43" y="633"/>
                </a:cubicBezTo>
                <a:lnTo>
                  <a:pt x="43" y="634"/>
                </a:lnTo>
                <a:cubicBezTo>
                  <a:pt x="53" y="628"/>
                  <a:pt x="60" y="634"/>
                  <a:pt x="67" y="638"/>
                </a:cubicBezTo>
                <a:cubicBezTo>
                  <a:pt x="67" y="641"/>
                  <a:pt x="64" y="646"/>
                  <a:pt x="62" y="647"/>
                </a:cubicBezTo>
                <a:cubicBezTo>
                  <a:pt x="62" y="648"/>
                  <a:pt x="62" y="648"/>
                  <a:pt x="63" y="649"/>
                </a:cubicBezTo>
                <a:cubicBezTo>
                  <a:pt x="66" y="649"/>
                  <a:pt x="69" y="648"/>
                  <a:pt x="72" y="647"/>
                </a:cubicBezTo>
                <a:cubicBezTo>
                  <a:pt x="75" y="646"/>
                  <a:pt x="77" y="649"/>
                  <a:pt x="80" y="648"/>
                </a:cubicBezTo>
                <a:cubicBezTo>
                  <a:pt x="82" y="647"/>
                  <a:pt x="86" y="646"/>
                  <a:pt x="90" y="647"/>
                </a:cubicBezTo>
                <a:cubicBezTo>
                  <a:pt x="93" y="647"/>
                  <a:pt x="97" y="649"/>
                  <a:pt x="101" y="650"/>
                </a:cubicBezTo>
                <a:close/>
                <a:moveTo>
                  <a:pt x="9" y="460"/>
                </a:moveTo>
                <a:cubicBezTo>
                  <a:pt x="9" y="461"/>
                  <a:pt x="8" y="463"/>
                  <a:pt x="8" y="464"/>
                </a:cubicBezTo>
                <a:cubicBezTo>
                  <a:pt x="8" y="466"/>
                  <a:pt x="9" y="469"/>
                  <a:pt x="8" y="470"/>
                </a:cubicBezTo>
                <a:lnTo>
                  <a:pt x="8" y="473"/>
                </a:lnTo>
                <a:cubicBezTo>
                  <a:pt x="9" y="473"/>
                  <a:pt x="10" y="474"/>
                  <a:pt x="11" y="473"/>
                </a:cubicBezTo>
                <a:cubicBezTo>
                  <a:pt x="13" y="472"/>
                  <a:pt x="12" y="471"/>
                  <a:pt x="13" y="469"/>
                </a:cubicBezTo>
                <a:cubicBezTo>
                  <a:pt x="14" y="467"/>
                  <a:pt x="17" y="467"/>
                  <a:pt x="19" y="465"/>
                </a:cubicBezTo>
                <a:cubicBezTo>
                  <a:pt x="20" y="465"/>
                  <a:pt x="20" y="463"/>
                  <a:pt x="21" y="463"/>
                </a:cubicBezTo>
                <a:cubicBezTo>
                  <a:pt x="21" y="458"/>
                  <a:pt x="19" y="455"/>
                  <a:pt x="18" y="452"/>
                </a:cubicBezTo>
                <a:lnTo>
                  <a:pt x="17" y="452"/>
                </a:lnTo>
                <a:cubicBezTo>
                  <a:pt x="16" y="451"/>
                  <a:pt x="15" y="452"/>
                  <a:pt x="14" y="452"/>
                </a:cubicBezTo>
                <a:cubicBezTo>
                  <a:pt x="11" y="451"/>
                  <a:pt x="11" y="447"/>
                  <a:pt x="7" y="446"/>
                </a:cubicBezTo>
                <a:cubicBezTo>
                  <a:pt x="0" y="453"/>
                  <a:pt x="8" y="454"/>
                  <a:pt x="9" y="460"/>
                </a:cubicBezTo>
                <a:close/>
                <a:moveTo>
                  <a:pt x="7" y="413"/>
                </a:moveTo>
                <a:lnTo>
                  <a:pt x="7" y="413"/>
                </a:lnTo>
                <a:lnTo>
                  <a:pt x="8" y="413"/>
                </a:lnTo>
                <a:cubicBezTo>
                  <a:pt x="7" y="413"/>
                  <a:pt x="8" y="413"/>
                  <a:pt x="7" y="413"/>
                </a:cubicBezTo>
                <a:close/>
                <a:moveTo>
                  <a:pt x="541" y="357"/>
                </a:moveTo>
                <a:cubicBezTo>
                  <a:pt x="538" y="353"/>
                  <a:pt x="534" y="351"/>
                  <a:pt x="525" y="351"/>
                </a:cubicBezTo>
                <a:cubicBezTo>
                  <a:pt x="523" y="352"/>
                  <a:pt x="522" y="353"/>
                  <a:pt x="520" y="354"/>
                </a:cubicBezTo>
                <a:cubicBezTo>
                  <a:pt x="525" y="355"/>
                  <a:pt x="529" y="352"/>
                  <a:pt x="534" y="353"/>
                </a:cubicBezTo>
                <a:cubicBezTo>
                  <a:pt x="536" y="354"/>
                  <a:pt x="539" y="355"/>
                  <a:pt x="541" y="357"/>
                </a:cubicBezTo>
                <a:close/>
                <a:moveTo>
                  <a:pt x="688" y="580"/>
                </a:moveTo>
                <a:cubicBezTo>
                  <a:pt x="688" y="580"/>
                  <a:pt x="687" y="580"/>
                  <a:pt x="687" y="581"/>
                </a:cubicBezTo>
                <a:cubicBezTo>
                  <a:pt x="686" y="581"/>
                  <a:pt x="687" y="581"/>
                  <a:pt x="686" y="582"/>
                </a:cubicBezTo>
                <a:cubicBezTo>
                  <a:pt x="687" y="584"/>
                  <a:pt x="688" y="587"/>
                  <a:pt x="690" y="588"/>
                </a:cubicBezTo>
                <a:cubicBezTo>
                  <a:pt x="690" y="594"/>
                  <a:pt x="688" y="595"/>
                  <a:pt x="685" y="597"/>
                </a:cubicBezTo>
                <a:cubicBezTo>
                  <a:pt x="684" y="597"/>
                  <a:pt x="683" y="598"/>
                  <a:pt x="682" y="598"/>
                </a:cubicBezTo>
                <a:cubicBezTo>
                  <a:pt x="682" y="599"/>
                  <a:pt x="682" y="599"/>
                  <a:pt x="681" y="600"/>
                </a:cubicBezTo>
                <a:cubicBezTo>
                  <a:pt x="681" y="606"/>
                  <a:pt x="682" y="610"/>
                  <a:pt x="683" y="615"/>
                </a:cubicBezTo>
                <a:cubicBezTo>
                  <a:pt x="683" y="617"/>
                  <a:pt x="683" y="619"/>
                  <a:pt x="684" y="621"/>
                </a:cubicBezTo>
                <a:cubicBezTo>
                  <a:pt x="684" y="623"/>
                  <a:pt x="686" y="627"/>
                  <a:pt x="685" y="631"/>
                </a:cubicBezTo>
                <a:cubicBezTo>
                  <a:pt x="684" y="634"/>
                  <a:pt x="682" y="638"/>
                  <a:pt x="681" y="641"/>
                </a:cubicBezTo>
                <a:cubicBezTo>
                  <a:pt x="681" y="643"/>
                  <a:pt x="681" y="644"/>
                  <a:pt x="681" y="645"/>
                </a:cubicBezTo>
                <a:cubicBezTo>
                  <a:pt x="679" y="647"/>
                  <a:pt x="676" y="648"/>
                  <a:pt x="675" y="650"/>
                </a:cubicBezTo>
                <a:cubicBezTo>
                  <a:pt x="673" y="653"/>
                  <a:pt x="673" y="657"/>
                  <a:pt x="670" y="659"/>
                </a:cubicBezTo>
                <a:cubicBezTo>
                  <a:pt x="669" y="660"/>
                  <a:pt x="665" y="661"/>
                  <a:pt x="664" y="662"/>
                </a:cubicBezTo>
                <a:cubicBezTo>
                  <a:pt x="662" y="663"/>
                  <a:pt x="663" y="666"/>
                  <a:pt x="662" y="667"/>
                </a:cubicBezTo>
                <a:cubicBezTo>
                  <a:pt x="661" y="669"/>
                  <a:pt x="658" y="671"/>
                  <a:pt x="657" y="672"/>
                </a:cubicBezTo>
                <a:cubicBezTo>
                  <a:pt x="657" y="674"/>
                  <a:pt x="657" y="675"/>
                  <a:pt x="657" y="677"/>
                </a:cubicBezTo>
                <a:cubicBezTo>
                  <a:pt x="655" y="680"/>
                  <a:pt x="646" y="687"/>
                  <a:pt x="640" y="685"/>
                </a:cubicBezTo>
                <a:cubicBezTo>
                  <a:pt x="637" y="685"/>
                  <a:pt x="636" y="683"/>
                  <a:pt x="633" y="682"/>
                </a:cubicBezTo>
                <a:cubicBezTo>
                  <a:pt x="629" y="679"/>
                  <a:pt x="624" y="684"/>
                  <a:pt x="621" y="685"/>
                </a:cubicBezTo>
                <a:cubicBezTo>
                  <a:pt x="617" y="686"/>
                  <a:pt x="611" y="685"/>
                  <a:pt x="609" y="684"/>
                </a:cubicBezTo>
                <a:cubicBezTo>
                  <a:pt x="609" y="683"/>
                  <a:pt x="607" y="682"/>
                  <a:pt x="607" y="682"/>
                </a:cubicBezTo>
                <a:cubicBezTo>
                  <a:pt x="604" y="681"/>
                  <a:pt x="603" y="683"/>
                  <a:pt x="602" y="683"/>
                </a:cubicBezTo>
                <a:cubicBezTo>
                  <a:pt x="598" y="686"/>
                  <a:pt x="595" y="687"/>
                  <a:pt x="592" y="690"/>
                </a:cubicBezTo>
                <a:cubicBezTo>
                  <a:pt x="586" y="690"/>
                  <a:pt x="581" y="689"/>
                  <a:pt x="578" y="685"/>
                </a:cubicBezTo>
                <a:cubicBezTo>
                  <a:pt x="577" y="685"/>
                  <a:pt x="576" y="685"/>
                  <a:pt x="575" y="686"/>
                </a:cubicBezTo>
                <a:cubicBezTo>
                  <a:pt x="573" y="687"/>
                  <a:pt x="571" y="691"/>
                  <a:pt x="571" y="694"/>
                </a:cubicBezTo>
                <a:cubicBezTo>
                  <a:pt x="570" y="695"/>
                  <a:pt x="571" y="696"/>
                  <a:pt x="570" y="697"/>
                </a:cubicBezTo>
                <a:cubicBezTo>
                  <a:pt x="570" y="698"/>
                  <a:pt x="571" y="699"/>
                  <a:pt x="571" y="700"/>
                </a:cubicBezTo>
                <a:cubicBezTo>
                  <a:pt x="578" y="702"/>
                  <a:pt x="586" y="700"/>
                  <a:pt x="592" y="698"/>
                </a:cubicBezTo>
                <a:cubicBezTo>
                  <a:pt x="597" y="697"/>
                  <a:pt x="601" y="702"/>
                  <a:pt x="607" y="700"/>
                </a:cubicBezTo>
                <a:cubicBezTo>
                  <a:pt x="610" y="699"/>
                  <a:pt x="613" y="696"/>
                  <a:pt x="617" y="695"/>
                </a:cubicBezTo>
                <a:cubicBezTo>
                  <a:pt x="621" y="694"/>
                  <a:pt x="624" y="697"/>
                  <a:pt x="628" y="696"/>
                </a:cubicBezTo>
                <a:cubicBezTo>
                  <a:pt x="631" y="695"/>
                  <a:pt x="633" y="693"/>
                  <a:pt x="636" y="692"/>
                </a:cubicBezTo>
                <a:cubicBezTo>
                  <a:pt x="639" y="692"/>
                  <a:pt x="641" y="692"/>
                  <a:pt x="644" y="692"/>
                </a:cubicBezTo>
                <a:cubicBezTo>
                  <a:pt x="650" y="690"/>
                  <a:pt x="655" y="689"/>
                  <a:pt x="660" y="687"/>
                </a:cubicBezTo>
                <a:lnTo>
                  <a:pt x="663" y="687"/>
                </a:lnTo>
                <a:cubicBezTo>
                  <a:pt x="665" y="687"/>
                  <a:pt x="668" y="683"/>
                  <a:pt x="669" y="681"/>
                </a:cubicBezTo>
                <a:cubicBezTo>
                  <a:pt x="669" y="679"/>
                  <a:pt x="669" y="678"/>
                  <a:pt x="669" y="676"/>
                </a:cubicBezTo>
                <a:cubicBezTo>
                  <a:pt x="670" y="673"/>
                  <a:pt x="673" y="672"/>
                  <a:pt x="674" y="670"/>
                </a:cubicBezTo>
                <a:cubicBezTo>
                  <a:pt x="675" y="668"/>
                  <a:pt x="675" y="665"/>
                  <a:pt x="676" y="663"/>
                </a:cubicBezTo>
                <a:cubicBezTo>
                  <a:pt x="677" y="661"/>
                  <a:pt x="679" y="659"/>
                  <a:pt x="681" y="659"/>
                </a:cubicBezTo>
                <a:cubicBezTo>
                  <a:pt x="684" y="658"/>
                  <a:pt x="686" y="660"/>
                  <a:pt x="689" y="658"/>
                </a:cubicBezTo>
                <a:cubicBezTo>
                  <a:pt x="695" y="653"/>
                  <a:pt x="689" y="648"/>
                  <a:pt x="690" y="641"/>
                </a:cubicBezTo>
                <a:cubicBezTo>
                  <a:pt x="691" y="638"/>
                  <a:pt x="693" y="633"/>
                  <a:pt x="692" y="629"/>
                </a:cubicBezTo>
                <a:cubicBezTo>
                  <a:pt x="692" y="628"/>
                  <a:pt x="691" y="626"/>
                  <a:pt x="691" y="624"/>
                </a:cubicBezTo>
                <a:cubicBezTo>
                  <a:pt x="692" y="622"/>
                  <a:pt x="692" y="619"/>
                  <a:pt x="692" y="617"/>
                </a:cubicBezTo>
                <a:cubicBezTo>
                  <a:pt x="693" y="613"/>
                  <a:pt x="692" y="607"/>
                  <a:pt x="693" y="603"/>
                </a:cubicBezTo>
                <a:lnTo>
                  <a:pt x="693" y="598"/>
                </a:lnTo>
                <a:cubicBezTo>
                  <a:pt x="693" y="595"/>
                  <a:pt x="697" y="590"/>
                  <a:pt x="694" y="586"/>
                </a:cubicBezTo>
                <a:cubicBezTo>
                  <a:pt x="694" y="583"/>
                  <a:pt x="691" y="580"/>
                  <a:pt x="688" y="580"/>
                </a:cubicBezTo>
                <a:close/>
                <a:moveTo>
                  <a:pt x="703" y="469"/>
                </a:moveTo>
                <a:cubicBezTo>
                  <a:pt x="703" y="463"/>
                  <a:pt x="701" y="459"/>
                  <a:pt x="700" y="453"/>
                </a:cubicBezTo>
                <a:cubicBezTo>
                  <a:pt x="701" y="451"/>
                  <a:pt x="701" y="448"/>
                  <a:pt x="701" y="446"/>
                </a:cubicBezTo>
                <a:cubicBezTo>
                  <a:pt x="701" y="444"/>
                  <a:pt x="698" y="443"/>
                  <a:pt x="697" y="441"/>
                </a:cubicBezTo>
                <a:lnTo>
                  <a:pt x="697" y="437"/>
                </a:lnTo>
                <a:cubicBezTo>
                  <a:pt x="697" y="436"/>
                  <a:pt x="695" y="434"/>
                  <a:pt x="695" y="433"/>
                </a:cubicBezTo>
                <a:cubicBezTo>
                  <a:pt x="694" y="433"/>
                  <a:pt x="694" y="431"/>
                  <a:pt x="694" y="431"/>
                </a:cubicBezTo>
                <a:cubicBezTo>
                  <a:pt x="694" y="425"/>
                  <a:pt x="699" y="425"/>
                  <a:pt x="700" y="420"/>
                </a:cubicBezTo>
                <a:cubicBezTo>
                  <a:pt x="700" y="419"/>
                  <a:pt x="700" y="417"/>
                  <a:pt x="700" y="416"/>
                </a:cubicBezTo>
                <a:lnTo>
                  <a:pt x="700" y="404"/>
                </a:lnTo>
                <a:cubicBezTo>
                  <a:pt x="699" y="404"/>
                  <a:pt x="699" y="402"/>
                  <a:pt x="699" y="402"/>
                </a:cubicBezTo>
                <a:cubicBezTo>
                  <a:pt x="699" y="397"/>
                  <a:pt x="699" y="392"/>
                  <a:pt x="699" y="387"/>
                </a:cubicBezTo>
                <a:cubicBezTo>
                  <a:pt x="699" y="378"/>
                  <a:pt x="697" y="368"/>
                  <a:pt x="699" y="360"/>
                </a:cubicBezTo>
                <a:cubicBezTo>
                  <a:pt x="700" y="357"/>
                  <a:pt x="698" y="355"/>
                  <a:pt x="698" y="353"/>
                </a:cubicBezTo>
                <a:cubicBezTo>
                  <a:pt x="697" y="349"/>
                  <a:pt x="699" y="346"/>
                  <a:pt x="697" y="344"/>
                </a:cubicBezTo>
                <a:lnTo>
                  <a:pt x="697" y="343"/>
                </a:lnTo>
                <a:lnTo>
                  <a:pt x="695" y="343"/>
                </a:lnTo>
                <a:cubicBezTo>
                  <a:pt x="695" y="343"/>
                  <a:pt x="694" y="344"/>
                  <a:pt x="693" y="344"/>
                </a:cubicBezTo>
                <a:cubicBezTo>
                  <a:pt x="692" y="349"/>
                  <a:pt x="695" y="352"/>
                  <a:pt x="694" y="355"/>
                </a:cubicBezTo>
                <a:cubicBezTo>
                  <a:pt x="692" y="366"/>
                  <a:pt x="691" y="383"/>
                  <a:pt x="693" y="393"/>
                </a:cubicBezTo>
                <a:cubicBezTo>
                  <a:pt x="694" y="396"/>
                  <a:pt x="691" y="399"/>
                  <a:pt x="691" y="402"/>
                </a:cubicBezTo>
                <a:cubicBezTo>
                  <a:pt x="689" y="407"/>
                  <a:pt x="690" y="414"/>
                  <a:pt x="692" y="419"/>
                </a:cubicBezTo>
                <a:cubicBezTo>
                  <a:pt x="692" y="420"/>
                  <a:pt x="693" y="428"/>
                  <a:pt x="693" y="428"/>
                </a:cubicBezTo>
                <a:cubicBezTo>
                  <a:pt x="693" y="429"/>
                  <a:pt x="691" y="430"/>
                  <a:pt x="691" y="431"/>
                </a:cubicBezTo>
                <a:cubicBezTo>
                  <a:pt x="689" y="435"/>
                  <a:pt x="693" y="439"/>
                  <a:pt x="695" y="440"/>
                </a:cubicBezTo>
                <a:cubicBezTo>
                  <a:pt x="695" y="446"/>
                  <a:pt x="692" y="448"/>
                  <a:pt x="691" y="452"/>
                </a:cubicBezTo>
                <a:cubicBezTo>
                  <a:pt x="691" y="455"/>
                  <a:pt x="690" y="458"/>
                  <a:pt x="690" y="461"/>
                </a:cubicBezTo>
                <a:cubicBezTo>
                  <a:pt x="689" y="464"/>
                  <a:pt x="688" y="466"/>
                  <a:pt x="687" y="469"/>
                </a:cubicBezTo>
                <a:cubicBezTo>
                  <a:pt x="686" y="473"/>
                  <a:pt x="689" y="475"/>
                  <a:pt x="689" y="478"/>
                </a:cubicBezTo>
                <a:cubicBezTo>
                  <a:pt x="689" y="480"/>
                  <a:pt x="687" y="482"/>
                  <a:pt x="689" y="485"/>
                </a:cubicBezTo>
                <a:cubicBezTo>
                  <a:pt x="689" y="488"/>
                  <a:pt x="692" y="489"/>
                  <a:pt x="692" y="492"/>
                </a:cubicBezTo>
                <a:cubicBezTo>
                  <a:pt x="693" y="494"/>
                  <a:pt x="692" y="498"/>
                  <a:pt x="691" y="500"/>
                </a:cubicBezTo>
                <a:lnTo>
                  <a:pt x="691" y="507"/>
                </a:lnTo>
                <a:cubicBezTo>
                  <a:pt x="690" y="512"/>
                  <a:pt x="690" y="515"/>
                  <a:pt x="691" y="521"/>
                </a:cubicBezTo>
                <a:cubicBezTo>
                  <a:pt x="693" y="528"/>
                  <a:pt x="688" y="533"/>
                  <a:pt x="687" y="537"/>
                </a:cubicBezTo>
                <a:cubicBezTo>
                  <a:pt x="685" y="541"/>
                  <a:pt x="689" y="544"/>
                  <a:pt x="689" y="547"/>
                </a:cubicBezTo>
                <a:cubicBezTo>
                  <a:pt x="690" y="550"/>
                  <a:pt x="690" y="551"/>
                  <a:pt x="690" y="553"/>
                </a:cubicBezTo>
                <a:cubicBezTo>
                  <a:pt x="691" y="553"/>
                  <a:pt x="692" y="553"/>
                  <a:pt x="692" y="553"/>
                </a:cubicBezTo>
                <a:cubicBezTo>
                  <a:pt x="693" y="552"/>
                  <a:pt x="693" y="551"/>
                  <a:pt x="694" y="550"/>
                </a:cubicBezTo>
                <a:cubicBezTo>
                  <a:pt x="695" y="548"/>
                  <a:pt x="697" y="547"/>
                  <a:pt x="697" y="545"/>
                </a:cubicBezTo>
                <a:cubicBezTo>
                  <a:pt x="699" y="541"/>
                  <a:pt x="695" y="538"/>
                  <a:pt x="696" y="533"/>
                </a:cubicBezTo>
                <a:cubicBezTo>
                  <a:pt x="696" y="531"/>
                  <a:pt x="697" y="528"/>
                  <a:pt x="698" y="526"/>
                </a:cubicBezTo>
                <a:cubicBezTo>
                  <a:pt x="698" y="523"/>
                  <a:pt x="698" y="519"/>
                  <a:pt x="698" y="516"/>
                </a:cubicBezTo>
                <a:cubicBezTo>
                  <a:pt x="699" y="513"/>
                  <a:pt x="697" y="509"/>
                  <a:pt x="698" y="506"/>
                </a:cubicBezTo>
                <a:cubicBezTo>
                  <a:pt x="698" y="504"/>
                  <a:pt x="700" y="502"/>
                  <a:pt x="700" y="499"/>
                </a:cubicBezTo>
                <a:cubicBezTo>
                  <a:pt x="699" y="496"/>
                  <a:pt x="697" y="495"/>
                  <a:pt x="696" y="493"/>
                </a:cubicBezTo>
                <a:cubicBezTo>
                  <a:pt x="695" y="490"/>
                  <a:pt x="697" y="486"/>
                  <a:pt x="697" y="485"/>
                </a:cubicBezTo>
                <a:cubicBezTo>
                  <a:pt x="700" y="478"/>
                  <a:pt x="697" y="473"/>
                  <a:pt x="703" y="469"/>
                </a:cubicBezTo>
                <a:close/>
                <a:moveTo>
                  <a:pt x="712" y="190"/>
                </a:moveTo>
                <a:cubicBezTo>
                  <a:pt x="712" y="188"/>
                  <a:pt x="714" y="187"/>
                  <a:pt x="715" y="185"/>
                </a:cubicBezTo>
                <a:cubicBezTo>
                  <a:pt x="717" y="181"/>
                  <a:pt x="716" y="173"/>
                  <a:pt x="714" y="169"/>
                </a:cubicBezTo>
                <a:cubicBezTo>
                  <a:pt x="711" y="168"/>
                  <a:pt x="709" y="167"/>
                  <a:pt x="705" y="168"/>
                </a:cubicBezTo>
                <a:cubicBezTo>
                  <a:pt x="705" y="168"/>
                  <a:pt x="705" y="168"/>
                  <a:pt x="704" y="168"/>
                </a:cubicBezTo>
                <a:cubicBezTo>
                  <a:pt x="704" y="171"/>
                  <a:pt x="705" y="175"/>
                  <a:pt x="704" y="179"/>
                </a:cubicBezTo>
                <a:cubicBezTo>
                  <a:pt x="703" y="182"/>
                  <a:pt x="702" y="183"/>
                  <a:pt x="702" y="187"/>
                </a:cubicBezTo>
                <a:cubicBezTo>
                  <a:pt x="705" y="190"/>
                  <a:pt x="707" y="191"/>
                  <a:pt x="706" y="198"/>
                </a:cubicBezTo>
                <a:cubicBezTo>
                  <a:pt x="706" y="199"/>
                  <a:pt x="705" y="200"/>
                  <a:pt x="704" y="201"/>
                </a:cubicBezTo>
                <a:cubicBezTo>
                  <a:pt x="702" y="202"/>
                  <a:pt x="700" y="201"/>
                  <a:pt x="699" y="203"/>
                </a:cubicBezTo>
                <a:cubicBezTo>
                  <a:pt x="697" y="207"/>
                  <a:pt x="701" y="209"/>
                  <a:pt x="700" y="212"/>
                </a:cubicBezTo>
                <a:cubicBezTo>
                  <a:pt x="700" y="214"/>
                  <a:pt x="697" y="216"/>
                  <a:pt x="697" y="219"/>
                </a:cubicBezTo>
                <a:cubicBezTo>
                  <a:pt x="696" y="221"/>
                  <a:pt x="698" y="232"/>
                  <a:pt x="699" y="233"/>
                </a:cubicBezTo>
                <a:cubicBezTo>
                  <a:pt x="700" y="238"/>
                  <a:pt x="697" y="241"/>
                  <a:pt x="696" y="243"/>
                </a:cubicBezTo>
                <a:cubicBezTo>
                  <a:pt x="696" y="244"/>
                  <a:pt x="696" y="246"/>
                  <a:pt x="697" y="247"/>
                </a:cubicBezTo>
                <a:cubicBezTo>
                  <a:pt x="697" y="250"/>
                  <a:pt x="697" y="253"/>
                  <a:pt x="697" y="256"/>
                </a:cubicBezTo>
                <a:cubicBezTo>
                  <a:pt x="697" y="257"/>
                  <a:pt x="699" y="258"/>
                  <a:pt x="699" y="260"/>
                </a:cubicBezTo>
                <a:cubicBezTo>
                  <a:pt x="700" y="263"/>
                  <a:pt x="697" y="269"/>
                  <a:pt x="698" y="270"/>
                </a:cubicBezTo>
                <a:cubicBezTo>
                  <a:pt x="698" y="272"/>
                  <a:pt x="699" y="272"/>
                  <a:pt x="700" y="273"/>
                </a:cubicBezTo>
                <a:cubicBezTo>
                  <a:pt x="702" y="273"/>
                  <a:pt x="703" y="271"/>
                  <a:pt x="704" y="270"/>
                </a:cubicBezTo>
                <a:cubicBezTo>
                  <a:pt x="705" y="268"/>
                  <a:pt x="706" y="266"/>
                  <a:pt x="706" y="264"/>
                </a:cubicBezTo>
                <a:cubicBezTo>
                  <a:pt x="707" y="261"/>
                  <a:pt x="705" y="259"/>
                  <a:pt x="704" y="257"/>
                </a:cubicBezTo>
                <a:cubicBezTo>
                  <a:pt x="704" y="254"/>
                  <a:pt x="706" y="250"/>
                  <a:pt x="706" y="249"/>
                </a:cubicBezTo>
                <a:cubicBezTo>
                  <a:pt x="707" y="245"/>
                  <a:pt x="705" y="242"/>
                  <a:pt x="705" y="240"/>
                </a:cubicBezTo>
                <a:cubicBezTo>
                  <a:pt x="704" y="238"/>
                  <a:pt x="705" y="236"/>
                  <a:pt x="706" y="235"/>
                </a:cubicBezTo>
                <a:cubicBezTo>
                  <a:pt x="707" y="230"/>
                  <a:pt x="701" y="228"/>
                  <a:pt x="703" y="223"/>
                </a:cubicBezTo>
                <a:cubicBezTo>
                  <a:pt x="704" y="220"/>
                  <a:pt x="712" y="217"/>
                  <a:pt x="715" y="215"/>
                </a:cubicBezTo>
                <a:cubicBezTo>
                  <a:pt x="715" y="211"/>
                  <a:pt x="717" y="207"/>
                  <a:pt x="716" y="203"/>
                </a:cubicBezTo>
                <a:cubicBezTo>
                  <a:pt x="715" y="200"/>
                  <a:pt x="711" y="192"/>
                  <a:pt x="712" y="190"/>
                </a:cubicBezTo>
                <a:close/>
                <a:moveTo>
                  <a:pt x="346" y="694"/>
                </a:moveTo>
                <a:cubicBezTo>
                  <a:pt x="345" y="694"/>
                  <a:pt x="343" y="694"/>
                  <a:pt x="343" y="694"/>
                </a:cubicBezTo>
                <a:lnTo>
                  <a:pt x="341" y="694"/>
                </a:lnTo>
                <a:cubicBezTo>
                  <a:pt x="342" y="693"/>
                  <a:pt x="342" y="690"/>
                  <a:pt x="343" y="690"/>
                </a:cubicBezTo>
                <a:cubicBezTo>
                  <a:pt x="343" y="689"/>
                  <a:pt x="343" y="689"/>
                  <a:pt x="344" y="689"/>
                </a:cubicBezTo>
                <a:cubicBezTo>
                  <a:pt x="345" y="689"/>
                  <a:pt x="345" y="689"/>
                  <a:pt x="345" y="689"/>
                </a:cubicBezTo>
                <a:cubicBezTo>
                  <a:pt x="346" y="690"/>
                  <a:pt x="346" y="690"/>
                  <a:pt x="347" y="690"/>
                </a:cubicBezTo>
                <a:cubicBezTo>
                  <a:pt x="347" y="691"/>
                  <a:pt x="347" y="692"/>
                  <a:pt x="347" y="693"/>
                </a:cubicBezTo>
                <a:cubicBezTo>
                  <a:pt x="347" y="693"/>
                  <a:pt x="347" y="693"/>
                  <a:pt x="346" y="694"/>
                </a:cubicBezTo>
                <a:close/>
                <a:moveTo>
                  <a:pt x="455" y="684"/>
                </a:moveTo>
                <a:cubicBezTo>
                  <a:pt x="451" y="684"/>
                  <a:pt x="448" y="687"/>
                  <a:pt x="443" y="686"/>
                </a:cubicBezTo>
                <a:cubicBezTo>
                  <a:pt x="439" y="685"/>
                  <a:pt x="438" y="682"/>
                  <a:pt x="434" y="681"/>
                </a:cubicBezTo>
                <a:cubicBezTo>
                  <a:pt x="427" y="681"/>
                  <a:pt x="419" y="681"/>
                  <a:pt x="411" y="682"/>
                </a:cubicBezTo>
                <a:cubicBezTo>
                  <a:pt x="409" y="682"/>
                  <a:pt x="406" y="683"/>
                  <a:pt x="403" y="682"/>
                </a:cubicBezTo>
                <a:cubicBezTo>
                  <a:pt x="402" y="682"/>
                  <a:pt x="399" y="682"/>
                  <a:pt x="398" y="681"/>
                </a:cubicBezTo>
                <a:lnTo>
                  <a:pt x="389" y="681"/>
                </a:lnTo>
                <a:cubicBezTo>
                  <a:pt x="385" y="680"/>
                  <a:pt x="377" y="679"/>
                  <a:pt x="373" y="681"/>
                </a:cubicBezTo>
                <a:lnTo>
                  <a:pt x="359" y="681"/>
                </a:lnTo>
                <a:cubicBezTo>
                  <a:pt x="356" y="681"/>
                  <a:pt x="354" y="683"/>
                  <a:pt x="352" y="684"/>
                </a:cubicBezTo>
                <a:cubicBezTo>
                  <a:pt x="350" y="685"/>
                  <a:pt x="346" y="686"/>
                  <a:pt x="343" y="686"/>
                </a:cubicBezTo>
                <a:cubicBezTo>
                  <a:pt x="340" y="687"/>
                  <a:pt x="338" y="685"/>
                  <a:pt x="336" y="685"/>
                </a:cubicBezTo>
                <a:cubicBezTo>
                  <a:pt x="332" y="684"/>
                  <a:pt x="329" y="683"/>
                  <a:pt x="325" y="684"/>
                </a:cubicBezTo>
                <a:cubicBezTo>
                  <a:pt x="325" y="685"/>
                  <a:pt x="325" y="684"/>
                  <a:pt x="325" y="685"/>
                </a:cubicBezTo>
                <a:cubicBezTo>
                  <a:pt x="325" y="686"/>
                  <a:pt x="333" y="693"/>
                  <a:pt x="335" y="694"/>
                </a:cubicBezTo>
                <a:cubicBezTo>
                  <a:pt x="334" y="694"/>
                  <a:pt x="334" y="695"/>
                  <a:pt x="334" y="695"/>
                </a:cubicBezTo>
                <a:cubicBezTo>
                  <a:pt x="328" y="696"/>
                  <a:pt x="323" y="694"/>
                  <a:pt x="319" y="692"/>
                </a:cubicBezTo>
                <a:cubicBezTo>
                  <a:pt x="319" y="688"/>
                  <a:pt x="320" y="688"/>
                  <a:pt x="322" y="686"/>
                </a:cubicBezTo>
                <a:cubicBezTo>
                  <a:pt x="321" y="685"/>
                  <a:pt x="321" y="685"/>
                  <a:pt x="320" y="685"/>
                </a:cubicBezTo>
                <a:cubicBezTo>
                  <a:pt x="319" y="683"/>
                  <a:pt x="314" y="684"/>
                  <a:pt x="311" y="684"/>
                </a:cubicBezTo>
                <a:cubicBezTo>
                  <a:pt x="309" y="684"/>
                  <a:pt x="306" y="683"/>
                  <a:pt x="304" y="684"/>
                </a:cubicBezTo>
                <a:cubicBezTo>
                  <a:pt x="301" y="684"/>
                  <a:pt x="295" y="685"/>
                  <a:pt x="291" y="684"/>
                </a:cubicBezTo>
                <a:cubicBezTo>
                  <a:pt x="289" y="684"/>
                  <a:pt x="286" y="683"/>
                  <a:pt x="284" y="682"/>
                </a:cubicBezTo>
                <a:cubicBezTo>
                  <a:pt x="279" y="681"/>
                  <a:pt x="274" y="684"/>
                  <a:pt x="269" y="683"/>
                </a:cubicBezTo>
                <a:cubicBezTo>
                  <a:pt x="266" y="682"/>
                  <a:pt x="264" y="684"/>
                  <a:pt x="262" y="684"/>
                </a:cubicBezTo>
                <a:cubicBezTo>
                  <a:pt x="261" y="683"/>
                  <a:pt x="259" y="683"/>
                  <a:pt x="258" y="682"/>
                </a:cubicBezTo>
                <a:cubicBezTo>
                  <a:pt x="258" y="682"/>
                  <a:pt x="247" y="683"/>
                  <a:pt x="247" y="683"/>
                </a:cubicBezTo>
                <a:cubicBezTo>
                  <a:pt x="245" y="683"/>
                  <a:pt x="241" y="681"/>
                  <a:pt x="240" y="682"/>
                </a:cubicBezTo>
                <a:cubicBezTo>
                  <a:pt x="237" y="682"/>
                  <a:pt x="234" y="684"/>
                  <a:pt x="231" y="685"/>
                </a:cubicBezTo>
                <a:cubicBezTo>
                  <a:pt x="226" y="686"/>
                  <a:pt x="222" y="684"/>
                  <a:pt x="217" y="684"/>
                </a:cubicBezTo>
                <a:cubicBezTo>
                  <a:pt x="216" y="685"/>
                  <a:pt x="214" y="686"/>
                  <a:pt x="212" y="688"/>
                </a:cubicBezTo>
                <a:cubicBezTo>
                  <a:pt x="209" y="688"/>
                  <a:pt x="208" y="687"/>
                  <a:pt x="205" y="686"/>
                </a:cubicBezTo>
                <a:cubicBezTo>
                  <a:pt x="205" y="685"/>
                  <a:pt x="204" y="682"/>
                  <a:pt x="203" y="681"/>
                </a:cubicBezTo>
                <a:cubicBezTo>
                  <a:pt x="204" y="678"/>
                  <a:pt x="203" y="677"/>
                  <a:pt x="201" y="676"/>
                </a:cubicBezTo>
                <a:cubicBezTo>
                  <a:pt x="201" y="677"/>
                  <a:pt x="199" y="677"/>
                  <a:pt x="199" y="678"/>
                </a:cubicBezTo>
                <a:cubicBezTo>
                  <a:pt x="197" y="680"/>
                  <a:pt x="197" y="682"/>
                  <a:pt x="195" y="684"/>
                </a:cubicBezTo>
                <a:cubicBezTo>
                  <a:pt x="193" y="685"/>
                  <a:pt x="191" y="685"/>
                  <a:pt x="189" y="687"/>
                </a:cubicBezTo>
                <a:cubicBezTo>
                  <a:pt x="187" y="687"/>
                  <a:pt x="186" y="684"/>
                  <a:pt x="185" y="683"/>
                </a:cubicBezTo>
                <a:cubicBezTo>
                  <a:pt x="181" y="683"/>
                  <a:pt x="177" y="682"/>
                  <a:pt x="174" y="682"/>
                </a:cubicBezTo>
                <a:lnTo>
                  <a:pt x="170" y="682"/>
                </a:lnTo>
                <a:cubicBezTo>
                  <a:pt x="167" y="681"/>
                  <a:pt x="165" y="679"/>
                  <a:pt x="162" y="680"/>
                </a:cubicBezTo>
                <a:cubicBezTo>
                  <a:pt x="160" y="681"/>
                  <a:pt x="158" y="682"/>
                  <a:pt x="156" y="682"/>
                </a:cubicBezTo>
                <a:lnTo>
                  <a:pt x="151" y="683"/>
                </a:lnTo>
                <a:cubicBezTo>
                  <a:pt x="147" y="684"/>
                  <a:pt x="139" y="686"/>
                  <a:pt x="133" y="685"/>
                </a:cubicBezTo>
                <a:cubicBezTo>
                  <a:pt x="131" y="684"/>
                  <a:pt x="127" y="685"/>
                  <a:pt x="123" y="684"/>
                </a:cubicBezTo>
                <a:cubicBezTo>
                  <a:pt x="122" y="684"/>
                  <a:pt x="121" y="683"/>
                  <a:pt x="119" y="682"/>
                </a:cubicBezTo>
                <a:lnTo>
                  <a:pt x="109" y="682"/>
                </a:lnTo>
                <a:cubicBezTo>
                  <a:pt x="103" y="681"/>
                  <a:pt x="94" y="680"/>
                  <a:pt x="87" y="680"/>
                </a:cubicBezTo>
                <a:cubicBezTo>
                  <a:pt x="87" y="680"/>
                  <a:pt x="86" y="681"/>
                  <a:pt x="86" y="681"/>
                </a:cubicBezTo>
                <a:cubicBezTo>
                  <a:pt x="84" y="688"/>
                  <a:pt x="91" y="684"/>
                  <a:pt x="95" y="686"/>
                </a:cubicBezTo>
                <a:cubicBezTo>
                  <a:pt x="97" y="688"/>
                  <a:pt x="99" y="691"/>
                  <a:pt x="102" y="692"/>
                </a:cubicBezTo>
                <a:cubicBezTo>
                  <a:pt x="105" y="693"/>
                  <a:pt x="108" y="691"/>
                  <a:pt x="112" y="692"/>
                </a:cubicBezTo>
                <a:cubicBezTo>
                  <a:pt x="114" y="693"/>
                  <a:pt x="118" y="694"/>
                  <a:pt x="121" y="694"/>
                </a:cubicBezTo>
                <a:cubicBezTo>
                  <a:pt x="124" y="693"/>
                  <a:pt x="130" y="693"/>
                  <a:pt x="134" y="694"/>
                </a:cubicBezTo>
                <a:cubicBezTo>
                  <a:pt x="139" y="695"/>
                  <a:pt x="145" y="697"/>
                  <a:pt x="152" y="696"/>
                </a:cubicBezTo>
                <a:lnTo>
                  <a:pt x="157" y="696"/>
                </a:lnTo>
                <a:cubicBezTo>
                  <a:pt x="166" y="694"/>
                  <a:pt x="180" y="694"/>
                  <a:pt x="188" y="697"/>
                </a:cubicBezTo>
                <a:cubicBezTo>
                  <a:pt x="191" y="697"/>
                  <a:pt x="195" y="697"/>
                  <a:pt x="198" y="697"/>
                </a:cubicBezTo>
                <a:cubicBezTo>
                  <a:pt x="199" y="697"/>
                  <a:pt x="201" y="699"/>
                  <a:pt x="203" y="700"/>
                </a:cubicBezTo>
                <a:cubicBezTo>
                  <a:pt x="210" y="701"/>
                  <a:pt x="213" y="696"/>
                  <a:pt x="220" y="698"/>
                </a:cubicBezTo>
                <a:cubicBezTo>
                  <a:pt x="221" y="698"/>
                  <a:pt x="223" y="700"/>
                  <a:pt x="225" y="700"/>
                </a:cubicBezTo>
                <a:cubicBezTo>
                  <a:pt x="229" y="700"/>
                  <a:pt x="232" y="700"/>
                  <a:pt x="235" y="700"/>
                </a:cubicBezTo>
                <a:cubicBezTo>
                  <a:pt x="238" y="700"/>
                  <a:pt x="240" y="703"/>
                  <a:pt x="243" y="702"/>
                </a:cubicBezTo>
                <a:cubicBezTo>
                  <a:pt x="247" y="702"/>
                  <a:pt x="251" y="698"/>
                  <a:pt x="255" y="699"/>
                </a:cubicBezTo>
                <a:cubicBezTo>
                  <a:pt x="263" y="700"/>
                  <a:pt x="271" y="701"/>
                  <a:pt x="277" y="702"/>
                </a:cubicBezTo>
                <a:cubicBezTo>
                  <a:pt x="281" y="703"/>
                  <a:pt x="284" y="701"/>
                  <a:pt x="288" y="701"/>
                </a:cubicBezTo>
                <a:cubicBezTo>
                  <a:pt x="294" y="703"/>
                  <a:pt x="301" y="703"/>
                  <a:pt x="307" y="701"/>
                </a:cubicBezTo>
                <a:cubicBezTo>
                  <a:pt x="313" y="700"/>
                  <a:pt x="319" y="702"/>
                  <a:pt x="323" y="703"/>
                </a:cubicBezTo>
                <a:cubicBezTo>
                  <a:pt x="324" y="703"/>
                  <a:pt x="326" y="702"/>
                  <a:pt x="328" y="702"/>
                </a:cubicBezTo>
                <a:cubicBezTo>
                  <a:pt x="330" y="703"/>
                  <a:pt x="332" y="703"/>
                  <a:pt x="333" y="704"/>
                </a:cubicBezTo>
                <a:cubicBezTo>
                  <a:pt x="338" y="705"/>
                  <a:pt x="341" y="701"/>
                  <a:pt x="344" y="700"/>
                </a:cubicBezTo>
                <a:lnTo>
                  <a:pt x="350" y="700"/>
                </a:lnTo>
                <a:cubicBezTo>
                  <a:pt x="358" y="700"/>
                  <a:pt x="366" y="702"/>
                  <a:pt x="373" y="700"/>
                </a:cubicBezTo>
                <a:cubicBezTo>
                  <a:pt x="377" y="699"/>
                  <a:pt x="378" y="697"/>
                  <a:pt x="381" y="695"/>
                </a:cubicBezTo>
                <a:cubicBezTo>
                  <a:pt x="381" y="693"/>
                  <a:pt x="380" y="692"/>
                  <a:pt x="381" y="691"/>
                </a:cubicBezTo>
                <a:cubicBezTo>
                  <a:pt x="381" y="690"/>
                  <a:pt x="381" y="690"/>
                  <a:pt x="382" y="689"/>
                </a:cubicBezTo>
                <a:cubicBezTo>
                  <a:pt x="384" y="689"/>
                  <a:pt x="387" y="689"/>
                  <a:pt x="389" y="690"/>
                </a:cubicBezTo>
                <a:cubicBezTo>
                  <a:pt x="389" y="690"/>
                  <a:pt x="390" y="690"/>
                  <a:pt x="390" y="690"/>
                </a:cubicBezTo>
                <a:cubicBezTo>
                  <a:pt x="389" y="695"/>
                  <a:pt x="389" y="696"/>
                  <a:pt x="391" y="700"/>
                </a:cubicBezTo>
                <a:cubicBezTo>
                  <a:pt x="399" y="701"/>
                  <a:pt x="401" y="700"/>
                  <a:pt x="406" y="698"/>
                </a:cubicBezTo>
                <a:cubicBezTo>
                  <a:pt x="407" y="697"/>
                  <a:pt x="409" y="697"/>
                  <a:pt x="411" y="697"/>
                </a:cubicBezTo>
                <a:cubicBezTo>
                  <a:pt x="412" y="695"/>
                  <a:pt x="416" y="690"/>
                  <a:pt x="419" y="692"/>
                </a:cubicBezTo>
                <a:cubicBezTo>
                  <a:pt x="422" y="693"/>
                  <a:pt x="422" y="696"/>
                  <a:pt x="425" y="697"/>
                </a:cubicBezTo>
                <a:cubicBezTo>
                  <a:pt x="427" y="697"/>
                  <a:pt x="430" y="697"/>
                  <a:pt x="432" y="697"/>
                </a:cubicBezTo>
                <a:cubicBezTo>
                  <a:pt x="441" y="699"/>
                  <a:pt x="444" y="696"/>
                  <a:pt x="449" y="693"/>
                </a:cubicBezTo>
                <a:cubicBezTo>
                  <a:pt x="451" y="692"/>
                  <a:pt x="453" y="691"/>
                  <a:pt x="454" y="690"/>
                </a:cubicBezTo>
                <a:cubicBezTo>
                  <a:pt x="455" y="689"/>
                  <a:pt x="456" y="688"/>
                  <a:pt x="457" y="687"/>
                </a:cubicBezTo>
                <a:cubicBezTo>
                  <a:pt x="457" y="686"/>
                  <a:pt x="457" y="686"/>
                  <a:pt x="456" y="685"/>
                </a:cubicBezTo>
                <a:cubicBezTo>
                  <a:pt x="456" y="685"/>
                  <a:pt x="456" y="685"/>
                  <a:pt x="455" y="684"/>
                </a:cubicBezTo>
                <a:close/>
                <a:moveTo>
                  <a:pt x="577" y="367"/>
                </a:moveTo>
                <a:cubicBezTo>
                  <a:pt x="581" y="367"/>
                  <a:pt x="583" y="368"/>
                  <a:pt x="585" y="369"/>
                </a:cubicBezTo>
                <a:cubicBezTo>
                  <a:pt x="584" y="370"/>
                  <a:pt x="581" y="369"/>
                  <a:pt x="579" y="370"/>
                </a:cubicBezTo>
                <a:cubicBezTo>
                  <a:pt x="578" y="369"/>
                  <a:pt x="576" y="368"/>
                  <a:pt x="575" y="368"/>
                </a:cubicBezTo>
                <a:cubicBezTo>
                  <a:pt x="575" y="367"/>
                  <a:pt x="576" y="367"/>
                  <a:pt x="577" y="367"/>
                </a:cubicBezTo>
                <a:close/>
                <a:moveTo>
                  <a:pt x="390" y="381"/>
                </a:moveTo>
                <a:cubicBezTo>
                  <a:pt x="388" y="381"/>
                  <a:pt x="388" y="382"/>
                  <a:pt x="387" y="381"/>
                </a:cubicBezTo>
                <a:cubicBezTo>
                  <a:pt x="386" y="381"/>
                  <a:pt x="386" y="380"/>
                  <a:pt x="385" y="380"/>
                </a:cubicBezTo>
                <a:cubicBezTo>
                  <a:pt x="385" y="378"/>
                  <a:pt x="385" y="377"/>
                  <a:pt x="386" y="376"/>
                </a:cubicBezTo>
                <a:cubicBezTo>
                  <a:pt x="386" y="376"/>
                  <a:pt x="386" y="376"/>
                  <a:pt x="387" y="375"/>
                </a:cubicBezTo>
                <a:cubicBezTo>
                  <a:pt x="388" y="375"/>
                  <a:pt x="388" y="375"/>
                  <a:pt x="388" y="376"/>
                </a:cubicBezTo>
                <a:cubicBezTo>
                  <a:pt x="389" y="376"/>
                  <a:pt x="389" y="377"/>
                  <a:pt x="390" y="378"/>
                </a:cubicBezTo>
                <a:cubicBezTo>
                  <a:pt x="390" y="380"/>
                  <a:pt x="390" y="380"/>
                  <a:pt x="390" y="381"/>
                </a:cubicBezTo>
                <a:close/>
                <a:moveTo>
                  <a:pt x="653" y="382"/>
                </a:moveTo>
                <a:cubicBezTo>
                  <a:pt x="655" y="382"/>
                  <a:pt x="655" y="383"/>
                  <a:pt x="656" y="383"/>
                </a:cubicBezTo>
                <a:cubicBezTo>
                  <a:pt x="657" y="384"/>
                  <a:pt x="657" y="384"/>
                  <a:pt x="658" y="386"/>
                </a:cubicBezTo>
                <a:cubicBezTo>
                  <a:pt x="658" y="386"/>
                  <a:pt x="658" y="387"/>
                  <a:pt x="657" y="388"/>
                </a:cubicBezTo>
                <a:cubicBezTo>
                  <a:pt x="657" y="388"/>
                  <a:pt x="656" y="389"/>
                  <a:pt x="655" y="389"/>
                </a:cubicBezTo>
                <a:cubicBezTo>
                  <a:pt x="650" y="389"/>
                  <a:pt x="651" y="385"/>
                  <a:pt x="653" y="382"/>
                </a:cubicBezTo>
                <a:close/>
                <a:moveTo>
                  <a:pt x="663" y="360"/>
                </a:moveTo>
                <a:cubicBezTo>
                  <a:pt x="664" y="360"/>
                  <a:pt x="664" y="360"/>
                  <a:pt x="665" y="360"/>
                </a:cubicBezTo>
                <a:cubicBezTo>
                  <a:pt x="666" y="361"/>
                  <a:pt x="666" y="361"/>
                  <a:pt x="667" y="362"/>
                </a:cubicBezTo>
                <a:cubicBezTo>
                  <a:pt x="667" y="364"/>
                  <a:pt x="663" y="368"/>
                  <a:pt x="660" y="366"/>
                </a:cubicBezTo>
                <a:cubicBezTo>
                  <a:pt x="657" y="365"/>
                  <a:pt x="657" y="364"/>
                  <a:pt x="655" y="363"/>
                </a:cubicBezTo>
                <a:cubicBezTo>
                  <a:pt x="656" y="360"/>
                  <a:pt x="660" y="361"/>
                  <a:pt x="663" y="360"/>
                </a:cubicBezTo>
                <a:close/>
                <a:moveTo>
                  <a:pt x="661" y="514"/>
                </a:moveTo>
                <a:lnTo>
                  <a:pt x="661" y="515"/>
                </a:lnTo>
                <a:lnTo>
                  <a:pt x="661" y="506"/>
                </a:lnTo>
                <a:cubicBezTo>
                  <a:pt x="661" y="506"/>
                  <a:pt x="662" y="507"/>
                  <a:pt x="662" y="507"/>
                </a:cubicBezTo>
                <a:cubicBezTo>
                  <a:pt x="663" y="510"/>
                  <a:pt x="664" y="513"/>
                  <a:pt x="661" y="514"/>
                </a:cubicBezTo>
                <a:close/>
                <a:moveTo>
                  <a:pt x="660" y="471"/>
                </a:moveTo>
                <a:cubicBezTo>
                  <a:pt x="659" y="469"/>
                  <a:pt x="660" y="464"/>
                  <a:pt x="660" y="461"/>
                </a:cubicBezTo>
                <a:cubicBezTo>
                  <a:pt x="662" y="464"/>
                  <a:pt x="660" y="468"/>
                  <a:pt x="660" y="471"/>
                </a:cubicBezTo>
                <a:close/>
                <a:moveTo>
                  <a:pt x="587" y="654"/>
                </a:moveTo>
                <a:cubicBezTo>
                  <a:pt x="594" y="652"/>
                  <a:pt x="600" y="657"/>
                  <a:pt x="605" y="658"/>
                </a:cubicBezTo>
                <a:cubicBezTo>
                  <a:pt x="609" y="659"/>
                  <a:pt x="614" y="659"/>
                  <a:pt x="618" y="659"/>
                </a:cubicBezTo>
                <a:cubicBezTo>
                  <a:pt x="620" y="660"/>
                  <a:pt x="624" y="663"/>
                  <a:pt x="626" y="664"/>
                </a:cubicBezTo>
                <a:cubicBezTo>
                  <a:pt x="628" y="664"/>
                  <a:pt x="628" y="664"/>
                  <a:pt x="629" y="663"/>
                </a:cubicBezTo>
                <a:cubicBezTo>
                  <a:pt x="629" y="659"/>
                  <a:pt x="626" y="658"/>
                  <a:pt x="626" y="653"/>
                </a:cubicBezTo>
                <a:cubicBezTo>
                  <a:pt x="626" y="652"/>
                  <a:pt x="626" y="652"/>
                  <a:pt x="627" y="651"/>
                </a:cubicBezTo>
                <a:cubicBezTo>
                  <a:pt x="628" y="651"/>
                  <a:pt x="629" y="650"/>
                  <a:pt x="631" y="650"/>
                </a:cubicBezTo>
                <a:cubicBezTo>
                  <a:pt x="632" y="649"/>
                  <a:pt x="635" y="650"/>
                  <a:pt x="636" y="650"/>
                </a:cubicBezTo>
                <a:cubicBezTo>
                  <a:pt x="644" y="651"/>
                  <a:pt x="654" y="651"/>
                  <a:pt x="658" y="647"/>
                </a:cubicBezTo>
                <a:cubicBezTo>
                  <a:pt x="662" y="644"/>
                  <a:pt x="659" y="636"/>
                  <a:pt x="661" y="630"/>
                </a:cubicBezTo>
                <a:cubicBezTo>
                  <a:pt x="661" y="628"/>
                  <a:pt x="663" y="626"/>
                  <a:pt x="664" y="624"/>
                </a:cubicBezTo>
                <a:cubicBezTo>
                  <a:pt x="665" y="619"/>
                  <a:pt x="664" y="614"/>
                  <a:pt x="665" y="609"/>
                </a:cubicBezTo>
                <a:cubicBezTo>
                  <a:pt x="666" y="607"/>
                  <a:pt x="666" y="604"/>
                  <a:pt x="667" y="603"/>
                </a:cubicBezTo>
                <a:cubicBezTo>
                  <a:pt x="667" y="602"/>
                  <a:pt x="668" y="601"/>
                  <a:pt x="669" y="600"/>
                </a:cubicBezTo>
                <a:cubicBezTo>
                  <a:pt x="671" y="594"/>
                  <a:pt x="663" y="589"/>
                  <a:pt x="665" y="582"/>
                </a:cubicBezTo>
                <a:cubicBezTo>
                  <a:pt x="667" y="573"/>
                  <a:pt x="674" y="569"/>
                  <a:pt x="676" y="561"/>
                </a:cubicBezTo>
                <a:cubicBezTo>
                  <a:pt x="676" y="558"/>
                  <a:pt x="673" y="554"/>
                  <a:pt x="674" y="549"/>
                </a:cubicBezTo>
                <a:cubicBezTo>
                  <a:pt x="674" y="548"/>
                  <a:pt x="675" y="545"/>
                  <a:pt x="675" y="543"/>
                </a:cubicBezTo>
                <a:cubicBezTo>
                  <a:pt x="673" y="539"/>
                  <a:pt x="672" y="534"/>
                  <a:pt x="671" y="530"/>
                </a:cubicBezTo>
                <a:cubicBezTo>
                  <a:pt x="670" y="526"/>
                  <a:pt x="670" y="522"/>
                  <a:pt x="670" y="518"/>
                </a:cubicBezTo>
                <a:cubicBezTo>
                  <a:pt x="669" y="515"/>
                  <a:pt x="667" y="512"/>
                  <a:pt x="666" y="509"/>
                </a:cubicBezTo>
                <a:cubicBezTo>
                  <a:pt x="666" y="507"/>
                  <a:pt x="668" y="505"/>
                  <a:pt x="669" y="504"/>
                </a:cubicBezTo>
                <a:cubicBezTo>
                  <a:pt x="669" y="502"/>
                  <a:pt x="671" y="494"/>
                  <a:pt x="671" y="492"/>
                </a:cubicBezTo>
                <a:cubicBezTo>
                  <a:pt x="670" y="490"/>
                  <a:pt x="667" y="489"/>
                  <a:pt x="668" y="486"/>
                </a:cubicBezTo>
                <a:lnTo>
                  <a:pt x="669" y="469"/>
                </a:lnTo>
                <a:cubicBezTo>
                  <a:pt x="669" y="466"/>
                  <a:pt x="666" y="463"/>
                  <a:pt x="667" y="459"/>
                </a:cubicBezTo>
                <a:cubicBezTo>
                  <a:pt x="669" y="452"/>
                  <a:pt x="673" y="448"/>
                  <a:pt x="675" y="440"/>
                </a:cubicBezTo>
                <a:cubicBezTo>
                  <a:pt x="677" y="435"/>
                  <a:pt x="670" y="429"/>
                  <a:pt x="669" y="425"/>
                </a:cubicBezTo>
                <a:cubicBezTo>
                  <a:pt x="668" y="420"/>
                  <a:pt x="670" y="417"/>
                  <a:pt x="670" y="412"/>
                </a:cubicBezTo>
                <a:cubicBezTo>
                  <a:pt x="670" y="407"/>
                  <a:pt x="668" y="403"/>
                  <a:pt x="669" y="399"/>
                </a:cubicBezTo>
                <a:cubicBezTo>
                  <a:pt x="670" y="393"/>
                  <a:pt x="675" y="384"/>
                  <a:pt x="679" y="381"/>
                </a:cubicBezTo>
                <a:cubicBezTo>
                  <a:pt x="678" y="376"/>
                  <a:pt x="678" y="372"/>
                  <a:pt x="676" y="369"/>
                </a:cubicBezTo>
                <a:cubicBezTo>
                  <a:pt x="675" y="367"/>
                  <a:pt x="674" y="366"/>
                  <a:pt x="673" y="364"/>
                </a:cubicBezTo>
                <a:cubicBezTo>
                  <a:pt x="673" y="362"/>
                  <a:pt x="674" y="357"/>
                  <a:pt x="675" y="356"/>
                </a:cubicBezTo>
                <a:cubicBezTo>
                  <a:pt x="674" y="354"/>
                  <a:pt x="674" y="355"/>
                  <a:pt x="673" y="354"/>
                </a:cubicBezTo>
                <a:cubicBezTo>
                  <a:pt x="669" y="354"/>
                  <a:pt x="667" y="356"/>
                  <a:pt x="663" y="355"/>
                </a:cubicBezTo>
                <a:cubicBezTo>
                  <a:pt x="657" y="353"/>
                  <a:pt x="653" y="351"/>
                  <a:pt x="647" y="355"/>
                </a:cubicBezTo>
                <a:cubicBezTo>
                  <a:pt x="647" y="357"/>
                  <a:pt x="648" y="360"/>
                  <a:pt x="649" y="361"/>
                </a:cubicBezTo>
                <a:cubicBezTo>
                  <a:pt x="649" y="363"/>
                  <a:pt x="648" y="363"/>
                  <a:pt x="648" y="363"/>
                </a:cubicBezTo>
                <a:cubicBezTo>
                  <a:pt x="643" y="363"/>
                  <a:pt x="644" y="360"/>
                  <a:pt x="641" y="359"/>
                </a:cubicBezTo>
                <a:cubicBezTo>
                  <a:pt x="638" y="358"/>
                  <a:pt x="636" y="358"/>
                  <a:pt x="633" y="357"/>
                </a:cubicBezTo>
                <a:cubicBezTo>
                  <a:pt x="632" y="356"/>
                  <a:pt x="631" y="355"/>
                  <a:pt x="629" y="354"/>
                </a:cubicBezTo>
                <a:cubicBezTo>
                  <a:pt x="626" y="352"/>
                  <a:pt x="622" y="352"/>
                  <a:pt x="618" y="352"/>
                </a:cubicBezTo>
                <a:cubicBezTo>
                  <a:pt x="616" y="354"/>
                  <a:pt x="607" y="355"/>
                  <a:pt x="603" y="354"/>
                </a:cubicBezTo>
                <a:cubicBezTo>
                  <a:pt x="602" y="354"/>
                  <a:pt x="600" y="354"/>
                  <a:pt x="599" y="354"/>
                </a:cubicBezTo>
                <a:cubicBezTo>
                  <a:pt x="597" y="355"/>
                  <a:pt x="596" y="358"/>
                  <a:pt x="594" y="359"/>
                </a:cubicBezTo>
                <a:cubicBezTo>
                  <a:pt x="591" y="360"/>
                  <a:pt x="586" y="360"/>
                  <a:pt x="582" y="359"/>
                </a:cubicBezTo>
                <a:cubicBezTo>
                  <a:pt x="581" y="359"/>
                  <a:pt x="580" y="357"/>
                  <a:pt x="579" y="357"/>
                </a:cubicBezTo>
                <a:cubicBezTo>
                  <a:pt x="576" y="356"/>
                  <a:pt x="574" y="358"/>
                  <a:pt x="573" y="358"/>
                </a:cubicBezTo>
                <a:cubicBezTo>
                  <a:pt x="569" y="358"/>
                  <a:pt x="566" y="356"/>
                  <a:pt x="562" y="357"/>
                </a:cubicBezTo>
                <a:cubicBezTo>
                  <a:pt x="559" y="358"/>
                  <a:pt x="548" y="359"/>
                  <a:pt x="546" y="359"/>
                </a:cubicBezTo>
                <a:cubicBezTo>
                  <a:pt x="544" y="358"/>
                  <a:pt x="543" y="357"/>
                  <a:pt x="541" y="357"/>
                </a:cubicBezTo>
                <a:cubicBezTo>
                  <a:pt x="541" y="357"/>
                  <a:pt x="542" y="358"/>
                  <a:pt x="542" y="358"/>
                </a:cubicBezTo>
                <a:cubicBezTo>
                  <a:pt x="530" y="355"/>
                  <a:pt x="520" y="354"/>
                  <a:pt x="520" y="354"/>
                </a:cubicBezTo>
                <a:cubicBezTo>
                  <a:pt x="520" y="354"/>
                  <a:pt x="520" y="354"/>
                  <a:pt x="520" y="354"/>
                </a:cubicBezTo>
                <a:cubicBezTo>
                  <a:pt x="519" y="354"/>
                  <a:pt x="518" y="353"/>
                  <a:pt x="517" y="353"/>
                </a:cubicBezTo>
                <a:cubicBezTo>
                  <a:pt x="515" y="352"/>
                  <a:pt x="510" y="354"/>
                  <a:pt x="508" y="354"/>
                </a:cubicBezTo>
                <a:cubicBezTo>
                  <a:pt x="496" y="354"/>
                  <a:pt x="486" y="354"/>
                  <a:pt x="475" y="356"/>
                </a:cubicBezTo>
                <a:cubicBezTo>
                  <a:pt x="469" y="358"/>
                  <a:pt x="461" y="352"/>
                  <a:pt x="454" y="354"/>
                </a:cubicBezTo>
                <a:cubicBezTo>
                  <a:pt x="450" y="355"/>
                  <a:pt x="449" y="360"/>
                  <a:pt x="445" y="361"/>
                </a:cubicBezTo>
                <a:cubicBezTo>
                  <a:pt x="441" y="362"/>
                  <a:pt x="439" y="360"/>
                  <a:pt x="437" y="359"/>
                </a:cubicBezTo>
                <a:cubicBezTo>
                  <a:pt x="431" y="357"/>
                  <a:pt x="426" y="356"/>
                  <a:pt x="420" y="355"/>
                </a:cubicBezTo>
                <a:cubicBezTo>
                  <a:pt x="411" y="353"/>
                  <a:pt x="406" y="358"/>
                  <a:pt x="401" y="360"/>
                </a:cubicBezTo>
                <a:cubicBezTo>
                  <a:pt x="396" y="362"/>
                  <a:pt x="391" y="358"/>
                  <a:pt x="387" y="360"/>
                </a:cubicBezTo>
                <a:cubicBezTo>
                  <a:pt x="383" y="362"/>
                  <a:pt x="380" y="368"/>
                  <a:pt x="379" y="373"/>
                </a:cubicBezTo>
                <a:lnTo>
                  <a:pt x="379" y="377"/>
                </a:lnTo>
                <a:cubicBezTo>
                  <a:pt x="378" y="380"/>
                  <a:pt x="374" y="382"/>
                  <a:pt x="373" y="385"/>
                </a:cubicBezTo>
                <a:cubicBezTo>
                  <a:pt x="372" y="388"/>
                  <a:pt x="374" y="390"/>
                  <a:pt x="373" y="393"/>
                </a:cubicBezTo>
                <a:cubicBezTo>
                  <a:pt x="372" y="398"/>
                  <a:pt x="369" y="405"/>
                  <a:pt x="372" y="409"/>
                </a:cubicBezTo>
                <a:cubicBezTo>
                  <a:pt x="374" y="412"/>
                  <a:pt x="379" y="414"/>
                  <a:pt x="380" y="417"/>
                </a:cubicBezTo>
                <a:cubicBezTo>
                  <a:pt x="380" y="419"/>
                  <a:pt x="375" y="426"/>
                  <a:pt x="375" y="428"/>
                </a:cubicBezTo>
                <a:cubicBezTo>
                  <a:pt x="374" y="431"/>
                  <a:pt x="377" y="434"/>
                  <a:pt x="377" y="436"/>
                </a:cubicBezTo>
                <a:cubicBezTo>
                  <a:pt x="378" y="439"/>
                  <a:pt x="378" y="442"/>
                  <a:pt x="378" y="444"/>
                </a:cubicBezTo>
                <a:cubicBezTo>
                  <a:pt x="379" y="448"/>
                  <a:pt x="376" y="451"/>
                  <a:pt x="377" y="455"/>
                </a:cubicBezTo>
                <a:cubicBezTo>
                  <a:pt x="377" y="457"/>
                  <a:pt x="379" y="460"/>
                  <a:pt x="379" y="462"/>
                </a:cubicBezTo>
                <a:cubicBezTo>
                  <a:pt x="381" y="466"/>
                  <a:pt x="377" y="470"/>
                  <a:pt x="377" y="473"/>
                </a:cubicBezTo>
                <a:cubicBezTo>
                  <a:pt x="376" y="478"/>
                  <a:pt x="379" y="483"/>
                  <a:pt x="377" y="486"/>
                </a:cubicBezTo>
                <a:cubicBezTo>
                  <a:pt x="377" y="490"/>
                  <a:pt x="376" y="500"/>
                  <a:pt x="378" y="502"/>
                </a:cubicBezTo>
                <a:cubicBezTo>
                  <a:pt x="379" y="503"/>
                  <a:pt x="382" y="503"/>
                  <a:pt x="384" y="503"/>
                </a:cubicBezTo>
                <a:lnTo>
                  <a:pt x="385" y="509"/>
                </a:lnTo>
                <a:cubicBezTo>
                  <a:pt x="383" y="510"/>
                  <a:pt x="382" y="512"/>
                  <a:pt x="380" y="514"/>
                </a:cubicBezTo>
                <a:cubicBezTo>
                  <a:pt x="379" y="516"/>
                  <a:pt x="378" y="518"/>
                  <a:pt x="377" y="520"/>
                </a:cubicBezTo>
                <a:lnTo>
                  <a:pt x="377" y="524"/>
                </a:lnTo>
                <a:cubicBezTo>
                  <a:pt x="377" y="525"/>
                  <a:pt x="376" y="527"/>
                  <a:pt x="376" y="528"/>
                </a:cubicBezTo>
                <a:cubicBezTo>
                  <a:pt x="375" y="530"/>
                  <a:pt x="377" y="533"/>
                  <a:pt x="377" y="534"/>
                </a:cubicBezTo>
                <a:cubicBezTo>
                  <a:pt x="377" y="535"/>
                  <a:pt x="377" y="537"/>
                  <a:pt x="377" y="538"/>
                </a:cubicBezTo>
                <a:cubicBezTo>
                  <a:pt x="378" y="540"/>
                  <a:pt x="380" y="541"/>
                  <a:pt x="382" y="543"/>
                </a:cubicBezTo>
                <a:cubicBezTo>
                  <a:pt x="382" y="544"/>
                  <a:pt x="383" y="546"/>
                  <a:pt x="383" y="547"/>
                </a:cubicBezTo>
                <a:cubicBezTo>
                  <a:pt x="384" y="548"/>
                  <a:pt x="384" y="548"/>
                  <a:pt x="385" y="549"/>
                </a:cubicBezTo>
                <a:cubicBezTo>
                  <a:pt x="386" y="551"/>
                  <a:pt x="387" y="554"/>
                  <a:pt x="388" y="555"/>
                </a:cubicBezTo>
                <a:cubicBezTo>
                  <a:pt x="388" y="561"/>
                  <a:pt x="385" y="562"/>
                  <a:pt x="383" y="566"/>
                </a:cubicBezTo>
                <a:cubicBezTo>
                  <a:pt x="382" y="569"/>
                  <a:pt x="383" y="572"/>
                  <a:pt x="382" y="574"/>
                </a:cubicBezTo>
                <a:cubicBezTo>
                  <a:pt x="380" y="576"/>
                  <a:pt x="377" y="577"/>
                  <a:pt x="375" y="579"/>
                </a:cubicBezTo>
                <a:cubicBezTo>
                  <a:pt x="374" y="579"/>
                  <a:pt x="374" y="581"/>
                  <a:pt x="373" y="581"/>
                </a:cubicBezTo>
                <a:cubicBezTo>
                  <a:pt x="373" y="590"/>
                  <a:pt x="382" y="597"/>
                  <a:pt x="380" y="605"/>
                </a:cubicBezTo>
                <a:cubicBezTo>
                  <a:pt x="378" y="610"/>
                  <a:pt x="375" y="612"/>
                  <a:pt x="374" y="616"/>
                </a:cubicBezTo>
                <a:cubicBezTo>
                  <a:pt x="373" y="619"/>
                  <a:pt x="375" y="624"/>
                  <a:pt x="375" y="627"/>
                </a:cubicBezTo>
                <a:lnTo>
                  <a:pt x="375" y="630"/>
                </a:lnTo>
                <a:cubicBezTo>
                  <a:pt x="376" y="632"/>
                  <a:pt x="378" y="634"/>
                  <a:pt x="377" y="636"/>
                </a:cubicBezTo>
                <a:cubicBezTo>
                  <a:pt x="377" y="639"/>
                  <a:pt x="371" y="643"/>
                  <a:pt x="374" y="648"/>
                </a:cubicBezTo>
                <a:cubicBezTo>
                  <a:pt x="374" y="650"/>
                  <a:pt x="381" y="654"/>
                  <a:pt x="383" y="655"/>
                </a:cubicBezTo>
                <a:lnTo>
                  <a:pt x="388" y="655"/>
                </a:lnTo>
                <a:cubicBezTo>
                  <a:pt x="390" y="655"/>
                  <a:pt x="391" y="656"/>
                  <a:pt x="392" y="657"/>
                </a:cubicBezTo>
                <a:cubicBezTo>
                  <a:pt x="394" y="659"/>
                  <a:pt x="398" y="659"/>
                  <a:pt x="401" y="660"/>
                </a:cubicBezTo>
                <a:cubicBezTo>
                  <a:pt x="405" y="661"/>
                  <a:pt x="410" y="659"/>
                  <a:pt x="414" y="659"/>
                </a:cubicBezTo>
                <a:cubicBezTo>
                  <a:pt x="417" y="658"/>
                  <a:pt x="421" y="659"/>
                  <a:pt x="423" y="659"/>
                </a:cubicBezTo>
                <a:cubicBezTo>
                  <a:pt x="426" y="660"/>
                  <a:pt x="430" y="659"/>
                  <a:pt x="433" y="660"/>
                </a:cubicBezTo>
                <a:lnTo>
                  <a:pt x="438" y="664"/>
                </a:lnTo>
                <a:cubicBezTo>
                  <a:pt x="441" y="664"/>
                  <a:pt x="443" y="664"/>
                  <a:pt x="445" y="663"/>
                </a:cubicBezTo>
                <a:cubicBezTo>
                  <a:pt x="446" y="662"/>
                  <a:pt x="447" y="661"/>
                  <a:pt x="448" y="660"/>
                </a:cubicBezTo>
                <a:cubicBezTo>
                  <a:pt x="451" y="658"/>
                  <a:pt x="455" y="658"/>
                  <a:pt x="458" y="657"/>
                </a:cubicBezTo>
                <a:cubicBezTo>
                  <a:pt x="459" y="657"/>
                  <a:pt x="469" y="657"/>
                  <a:pt x="469" y="657"/>
                </a:cubicBezTo>
                <a:cubicBezTo>
                  <a:pt x="472" y="657"/>
                  <a:pt x="476" y="660"/>
                  <a:pt x="480" y="659"/>
                </a:cubicBezTo>
                <a:cubicBezTo>
                  <a:pt x="484" y="658"/>
                  <a:pt x="486" y="656"/>
                  <a:pt x="490" y="655"/>
                </a:cubicBezTo>
                <a:cubicBezTo>
                  <a:pt x="496" y="654"/>
                  <a:pt x="499" y="658"/>
                  <a:pt x="503" y="659"/>
                </a:cubicBezTo>
                <a:cubicBezTo>
                  <a:pt x="506" y="659"/>
                  <a:pt x="509" y="659"/>
                  <a:pt x="512" y="659"/>
                </a:cubicBezTo>
                <a:cubicBezTo>
                  <a:pt x="517" y="660"/>
                  <a:pt x="522" y="658"/>
                  <a:pt x="527" y="659"/>
                </a:cubicBezTo>
                <a:cubicBezTo>
                  <a:pt x="528" y="659"/>
                  <a:pt x="531" y="660"/>
                  <a:pt x="532" y="660"/>
                </a:cubicBezTo>
                <a:cubicBezTo>
                  <a:pt x="535" y="660"/>
                  <a:pt x="537" y="660"/>
                  <a:pt x="539" y="660"/>
                </a:cubicBezTo>
                <a:cubicBezTo>
                  <a:pt x="548" y="660"/>
                  <a:pt x="554" y="661"/>
                  <a:pt x="561" y="659"/>
                </a:cubicBezTo>
                <a:cubicBezTo>
                  <a:pt x="566" y="657"/>
                  <a:pt x="572" y="655"/>
                  <a:pt x="577" y="658"/>
                </a:cubicBezTo>
                <a:cubicBezTo>
                  <a:pt x="583" y="658"/>
                  <a:pt x="583" y="655"/>
                  <a:pt x="587" y="654"/>
                </a:cubicBezTo>
                <a:close/>
                <a:moveTo>
                  <a:pt x="551" y="684"/>
                </a:moveTo>
                <a:lnTo>
                  <a:pt x="548" y="686"/>
                </a:lnTo>
                <a:cubicBezTo>
                  <a:pt x="548" y="687"/>
                  <a:pt x="548" y="689"/>
                  <a:pt x="548" y="690"/>
                </a:cubicBezTo>
                <a:cubicBezTo>
                  <a:pt x="547" y="691"/>
                  <a:pt x="545" y="693"/>
                  <a:pt x="544" y="694"/>
                </a:cubicBezTo>
                <a:cubicBezTo>
                  <a:pt x="542" y="695"/>
                  <a:pt x="541" y="695"/>
                  <a:pt x="538" y="695"/>
                </a:cubicBezTo>
                <a:cubicBezTo>
                  <a:pt x="537" y="694"/>
                  <a:pt x="535" y="692"/>
                  <a:pt x="534" y="690"/>
                </a:cubicBezTo>
                <a:cubicBezTo>
                  <a:pt x="534" y="689"/>
                  <a:pt x="534" y="687"/>
                  <a:pt x="534" y="686"/>
                </a:cubicBezTo>
                <a:cubicBezTo>
                  <a:pt x="529" y="686"/>
                  <a:pt x="525" y="684"/>
                  <a:pt x="521" y="686"/>
                </a:cubicBezTo>
                <a:cubicBezTo>
                  <a:pt x="518" y="687"/>
                  <a:pt x="517" y="691"/>
                  <a:pt x="512" y="690"/>
                </a:cubicBezTo>
                <a:cubicBezTo>
                  <a:pt x="510" y="689"/>
                  <a:pt x="509" y="687"/>
                  <a:pt x="507" y="687"/>
                </a:cubicBezTo>
                <a:cubicBezTo>
                  <a:pt x="506" y="686"/>
                  <a:pt x="504" y="687"/>
                  <a:pt x="503" y="688"/>
                </a:cubicBezTo>
                <a:cubicBezTo>
                  <a:pt x="500" y="689"/>
                  <a:pt x="497" y="687"/>
                  <a:pt x="495" y="687"/>
                </a:cubicBezTo>
                <a:cubicBezTo>
                  <a:pt x="494" y="686"/>
                  <a:pt x="493" y="687"/>
                  <a:pt x="492" y="687"/>
                </a:cubicBezTo>
                <a:cubicBezTo>
                  <a:pt x="491" y="687"/>
                  <a:pt x="491" y="688"/>
                  <a:pt x="491" y="688"/>
                </a:cubicBezTo>
                <a:cubicBezTo>
                  <a:pt x="491" y="691"/>
                  <a:pt x="495" y="691"/>
                  <a:pt x="497" y="692"/>
                </a:cubicBezTo>
                <a:cubicBezTo>
                  <a:pt x="499" y="693"/>
                  <a:pt x="500" y="695"/>
                  <a:pt x="502" y="696"/>
                </a:cubicBezTo>
                <a:cubicBezTo>
                  <a:pt x="503" y="696"/>
                  <a:pt x="505" y="696"/>
                  <a:pt x="507" y="697"/>
                </a:cubicBezTo>
                <a:cubicBezTo>
                  <a:pt x="508" y="697"/>
                  <a:pt x="511" y="700"/>
                  <a:pt x="512" y="701"/>
                </a:cubicBezTo>
                <a:cubicBezTo>
                  <a:pt x="519" y="701"/>
                  <a:pt x="531" y="702"/>
                  <a:pt x="538" y="700"/>
                </a:cubicBezTo>
                <a:cubicBezTo>
                  <a:pt x="543" y="699"/>
                  <a:pt x="548" y="701"/>
                  <a:pt x="553" y="701"/>
                </a:cubicBezTo>
                <a:cubicBezTo>
                  <a:pt x="553" y="701"/>
                  <a:pt x="554" y="701"/>
                  <a:pt x="554" y="700"/>
                </a:cubicBezTo>
                <a:cubicBezTo>
                  <a:pt x="555" y="697"/>
                  <a:pt x="555" y="692"/>
                  <a:pt x="557" y="689"/>
                </a:cubicBezTo>
                <a:cubicBezTo>
                  <a:pt x="557" y="687"/>
                  <a:pt x="556" y="686"/>
                  <a:pt x="556" y="685"/>
                </a:cubicBezTo>
                <a:cubicBezTo>
                  <a:pt x="554" y="685"/>
                  <a:pt x="553" y="684"/>
                  <a:pt x="551" y="684"/>
                </a:cubicBezTo>
                <a:close/>
                <a:moveTo>
                  <a:pt x="22" y="494"/>
                </a:moveTo>
                <a:cubicBezTo>
                  <a:pt x="21" y="492"/>
                  <a:pt x="17" y="492"/>
                  <a:pt x="16" y="490"/>
                </a:cubicBezTo>
                <a:cubicBezTo>
                  <a:pt x="14" y="489"/>
                  <a:pt x="16" y="488"/>
                  <a:pt x="13" y="487"/>
                </a:cubicBezTo>
                <a:cubicBezTo>
                  <a:pt x="12" y="486"/>
                  <a:pt x="11" y="486"/>
                  <a:pt x="9" y="486"/>
                </a:cubicBezTo>
                <a:cubicBezTo>
                  <a:pt x="9" y="487"/>
                  <a:pt x="9" y="487"/>
                  <a:pt x="8" y="487"/>
                </a:cubicBezTo>
                <a:cubicBezTo>
                  <a:pt x="7" y="487"/>
                  <a:pt x="6" y="488"/>
                  <a:pt x="6" y="488"/>
                </a:cubicBezTo>
                <a:cubicBezTo>
                  <a:pt x="6" y="491"/>
                  <a:pt x="5" y="494"/>
                  <a:pt x="5" y="497"/>
                </a:cubicBezTo>
                <a:cubicBezTo>
                  <a:pt x="4" y="501"/>
                  <a:pt x="5" y="505"/>
                  <a:pt x="4" y="508"/>
                </a:cubicBezTo>
                <a:cubicBezTo>
                  <a:pt x="3" y="511"/>
                  <a:pt x="4" y="515"/>
                  <a:pt x="4" y="517"/>
                </a:cubicBezTo>
                <a:cubicBezTo>
                  <a:pt x="5" y="521"/>
                  <a:pt x="3" y="527"/>
                  <a:pt x="3" y="530"/>
                </a:cubicBezTo>
                <a:cubicBezTo>
                  <a:pt x="1" y="535"/>
                  <a:pt x="4" y="545"/>
                  <a:pt x="6" y="546"/>
                </a:cubicBezTo>
                <a:lnTo>
                  <a:pt x="6" y="547"/>
                </a:lnTo>
                <a:cubicBezTo>
                  <a:pt x="8" y="544"/>
                  <a:pt x="13" y="543"/>
                  <a:pt x="14" y="540"/>
                </a:cubicBezTo>
                <a:cubicBezTo>
                  <a:pt x="15" y="539"/>
                  <a:pt x="15" y="538"/>
                  <a:pt x="16" y="536"/>
                </a:cubicBezTo>
                <a:cubicBezTo>
                  <a:pt x="17" y="533"/>
                  <a:pt x="20" y="532"/>
                  <a:pt x="23" y="530"/>
                </a:cubicBezTo>
                <a:cubicBezTo>
                  <a:pt x="24" y="525"/>
                  <a:pt x="22" y="523"/>
                  <a:pt x="21" y="518"/>
                </a:cubicBezTo>
                <a:lnTo>
                  <a:pt x="21" y="511"/>
                </a:lnTo>
                <a:cubicBezTo>
                  <a:pt x="21" y="509"/>
                  <a:pt x="20" y="508"/>
                  <a:pt x="19" y="507"/>
                </a:cubicBezTo>
                <a:cubicBezTo>
                  <a:pt x="19" y="502"/>
                  <a:pt x="26" y="498"/>
                  <a:pt x="22" y="494"/>
                </a:cubicBezTo>
                <a:close/>
                <a:moveTo>
                  <a:pt x="13" y="318"/>
                </a:moveTo>
                <a:cubicBezTo>
                  <a:pt x="16" y="317"/>
                  <a:pt x="15" y="313"/>
                  <a:pt x="17" y="310"/>
                </a:cubicBezTo>
                <a:cubicBezTo>
                  <a:pt x="17" y="305"/>
                  <a:pt x="13" y="301"/>
                  <a:pt x="9" y="305"/>
                </a:cubicBezTo>
                <a:cubicBezTo>
                  <a:pt x="7" y="304"/>
                  <a:pt x="7" y="304"/>
                  <a:pt x="5" y="303"/>
                </a:cubicBezTo>
                <a:cubicBezTo>
                  <a:pt x="4" y="305"/>
                  <a:pt x="3" y="310"/>
                  <a:pt x="5" y="312"/>
                </a:cubicBezTo>
                <a:cubicBezTo>
                  <a:pt x="7" y="314"/>
                  <a:pt x="11" y="315"/>
                  <a:pt x="13" y="318"/>
                </a:cubicBezTo>
                <a:close/>
                <a:moveTo>
                  <a:pt x="20" y="144"/>
                </a:moveTo>
                <a:lnTo>
                  <a:pt x="20" y="146"/>
                </a:lnTo>
                <a:cubicBezTo>
                  <a:pt x="22" y="146"/>
                  <a:pt x="22" y="145"/>
                  <a:pt x="24" y="144"/>
                </a:cubicBezTo>
                <a:cubicBezTo>
                  <a:pt x="23" y="143"/>
                  <a:pt x="23" y="143"/>
                  <a:pt x="23" y="142"/>
                </a:cubicBezTo>
                <a:cubicBezTo>
                  <a:pt x="21" y="142"/>
                  <a:pt x="21" y="143"/>
                  <a:pt x="20" y="144"/>
                </a:cubicBezTo>
                <a:close/>
                <a:moveTo>
                  <a:pt x="30" y="98"/>
                </a:moveTo>
                <a:lnTo>
                  <a:pt x="30" y="100"/>
                </a:lnTo>
                <a:lnTo>
                  <a:pt x="31" y="100"/>
                </a:lnTo>
                <a:cubicBezTo>
                  <a:pt x="31" y="98"/>
                  <a:pt x="31" y="99"/>
                  <a:pt x="30" y="98"/>
                </a:cubicBezTo>
                <a:close/>
                <a:moveTo>
                  <a:pt x="22" y="100"/>
                </a:moveTo>
                <a:cubicBezTo>
                  <a:pt x="23" y="99"/>
                  <a:pt x="22" y="99"/>
                  <a:pt x="22" y="98"/>
                </a:cubicBezTo>
                <a:cubicBezTo>
                  <a:pt x="21" y="98"/>
                  <a:pt x="20" y="98"/>
                  <a:pt x="19" y="98"/>
                </a:cubicBezTo>
                <a:cubicBezTo>
                  <a:pt x="18" y="98"/>
                  <a:pt x="18" y="98"/>
                  <a:pt x="18" y="98"/>
                </a:cubicBezTo>
                <a:cubicBezTo>
                  <a:pt x="17" y="99"/>
                  <a:pt x="17" y="101"/>
                  <a:pt x="18" y="101"/>
                </a:cubicBezTo>
                <a:cubicBezTo>
                  <a:pt x="18" y="102"/>
                  <a:pt x="19" y="103"/>
                  <a:pt x="20" y="102"/>
                </a:cubicBezTo>
                <a:cubicBezTo>
                  <a:pt x="21" y="102"/>
                  <a:pt x="22" y="101"/>
                  <a:pt x="22" y="100"/>
                </a:cubicBezTo>
                <a:close/>
                <a:moveTo>
                  <a:pt x="20" y="161"/>
                </a:moveTo>
                <a:cubicBezTo>
                  <a:pt x="20" y="163"/>
                  <a:pt x="20" y="162"/>
                  <a:pt x="21" y="163"/>
                </a:cubicBezTo>
                <a:cubicBezTo>
                  <a:pt x="25" y="163"/>
                  <a:pt x="33" y="155"/>
                  <a:pt x="30" y="150"/>
                </a:cubicBezTo>
                <a:cubicBezTo>
                  <a:pt x="29" y="148"/>
                  <a:pt x="28" y="148"/>
                  <a:pt x="26" y="148"/>
                </a:cubicBezTo>
                <a:cubicBezTo>
                  <a:pt x="26" y="148"/>
                  <a:pt x="26" y="148"/>
                  <a:pt x="26" y="148"/>
                </a:cubicBezTo>
                <a:cubicBezTo>
                  <a:pt x="25" y="154"/>
                  <a:pt x="23" y="157"/>
                  <a:pt x="20" y="160"/>
                </a:cubicBezTo>
                <a:cubicBezTo>
                  <a:pt x="20" y="161"/>
                  <a:pt x="20" y="161"/>
                  <a:pt x="20" y="161"/>
                </a:cubicBezTo>
                <a:close/>
                <a:moveTo>
                  <a:pt x="5" y="394"/>
                </a:moveTo>
                <a:cubicBezTo>
                  <a:pt x="5" y="395"/>
                  <a:pt x="7" y="396"/>
                  <a:pt x="7" y="397"/>
                </a:cubicBezTo>
                <a:cubicBezTo>
                  <a:pt x="8" y="401"/>
                  <a:pt x="8" y="404"/>
                  <a:pt x="11" y="406"/>
                </a:cubicBezTo>
                <a:cubicBezTo>
                  <a:pt x="12" y="406"/>
                  <a:pt x="11" y="406"/>
                  <a:pt x="12" y="406"/>
                </a:cubicBezTo>
                <a:cubicBezTo>
                  <a:pt x="12" y="406"/>
                  <a:pt x="13" y="406"/>
                  <a:pt x="13" y="405"/>
                </a:cubicBezTo>
                <a:cubicBezTo>
                  <a:pt x="14" y="403"/>
                  <a:pt x="16" y="392"/>
                  <a:pt x="15" y="389"/>
                </a:cubicBezTo>
                <a:cubicBezTo>
                  <a:pt x="15" y="389"/>
                  <a:pt x="15" y="387"/>
                  <a:pt x="14" y="386"/>
                </a:cubicBezTo>
                <a:cubicBezTo>
                  <a:pt x="18" y="383"/>
                  <a:pt x="20" y="379"/>
                  <a:pt x="23" y="376"/>
                </a:cubicBezTo>
                <a:cubicBezTo>
                  <a:pt x="23" y="374"/>
                  <a:pt x="23" y="373"/>
                  <a:pt x="22" y="372"/>
                </a:cubicBezTo>
                <a:cubicBezTo>
                  <a:pt x="20" y="367"/>
                  <a:pt x="14" y="372"/>
                  <a:pt x="11" y="370"/>
                </a:cubicBezTo>
                <a:cubicBezTo>
                  <a:pt x="7" y="368"/>
                  <a:pt x="9" y="362"/>
                  <a:pt x="6" y="360"/>
                </a:cubicBezTo>
                <a:cubicBezTo>
                  <a:pt x="6" y="358"/>
                  <a:pt x="7" y="358"/>
                  <a:pt x="8" y="356"/>
                </a:cubicBezTo>
                <a:cubicBezTo>
                  <a:pt x="10" y="357"/>
                  <a:pt x="11" y="359"/>
                  <a:pt x="11" y="362"/>
                </a:cubicBezTo>
                <a:cubicBezTo>
                  <a:pt x="13" y="362"/>
                  <a:pt x="15" y="363"/>
                  <a:pt x="16" y="365"/>
                </a:cubicBezTo>
                <a:cubicBezTo>
                  <a:pt x="19" y="364"/>
                  <a:pt x="18" y="363"/>
                  <a:pt x="19" y="361"/>
                </a:cubicBezTo>
                <a:cubicBezTo>
                  <a:pt x="22" y="354"/>
                  <a:pt x="17" y="352"/>
                  <a:pt x="17" y="345"/>
                </a:cubicBezTo>
                <a:cubicBezTo>
                  <a:pt x="16" y="345"/>
                  <a:pt x="16" y="345"/>
                  <a:pt x="15" y="344"/>
                </a:cubicBezTo>
                <a:cubicBezTo>
                  <a:pt x="14" y="346"/>
                  <a:pt x="8" y="347"/>
                  <a:pt x="6" y="346"/>
                </a:cubicBezTo>
                <a:cubicBezTo>
                  <a:pt x="5" y="347"/>
                  <a:pt x="5" y="347"/>
                  <a:pt x="5" y="347"/>
                </a:cubicBezTo>
                <a:cubicBezTo>
                  <a:pt x="4" y="350"/>
                  <a:pt x="4" y="354"/>
                  <a:pt x="5" y="357"/>
                </a:cubicBezTo>
                <a:cubicBezTo>
                  <a:pt x="5" y="358"/>
                  <a:pt x="6" y="359"/>
                  <a:pt x="6" y="360"/>
                </a:cubicBezTo>
                <a:cubicBezTo>
                  <a:pt x="5" y="363"/>
                  <a:pt x="0" y="377"/>
                  <a:pt x="1" y="380"/>
                </a:cubicBezTo>
                <a:cubicBezTo>
                  <a:pt x="2" y="382"/>
                  <a:pt x="3" y="384"/>
                  <a:pt x="3" y="386"/>
                </a:cubicBezTo>
                <a:cubicBezTo>
                  <a:pt x="4" y="389"/>
                  <a:pt x="4" y="392"/>
                  <a:pt x="5" y="394"/>
                </a:cubicBezTo>
                <a:close/>
                <a:moveTo>
                  <a:pt x="29" y="93"/>
                </a:moveTo>
                <a:cubicBezTo>
                  <a:pt x="31" y="93"/>
                  <a:pt x="31" y="93"/>
                  <a:pt x="31" y="92"/>
                </a:cubicBezTo>
                <a:cubicBezTo>
                  <a:pt x="32" y="90"/>
                  <a:pt x="28" y="86"/>
                  <a:pt x="28" y="83"/>
                </a:cubicBezTo>
                <a:cubicBezTo>
                  <a:pt x="27" y="81"/>
                  <a:pt x="30" y="78"/>
                  <a:pt x="30" y="74"/>
                </a:cubicBezTo>
                <a:cubicBezTo>
                  <a:pt x="29" y="74"/>
                  <a:pt x="29" y="74"/>
                  <a:pt x="29" y="74"/>
                </a:cubicBezTo>
                <a:cubicBezTo>
                  <a:pt x="27" y="75"/>
                  <a:pt x="25" y="76"/>
                  <a:pt x="24" y="77"/>
                </a:cubicBezTo>
                <a:cubicBezTo>
                  <a:pt x="23" y="78"/>
                  <a:pt x="24" y="79"/>
                  <a:pt x="23" y="81"/>
                </a:cubicBezTo>
                <a:cubicBezTo>
                  <a:pt x="23" y="83"/>
                  <a:pt x="21" y="85"/>
                  <a:pt x="20" y="87"/>
                </a:cubicBezTo>
                <a:cubicBezTo>
                  <a:pt x="22" y="89"/>
                  <a:pt x="23" y="91"/>
                  <a:pt x="24" y="92"/>
                </a:cubicBezTo>
                <a:cubicBezTo>
                  <a:pt x="26" y="93"/>
                  <a:pt x="27" y="93"/>
                  <a:pt x="29" y="93"/>
                </a:cubicBezTo>
                <a:close/>
                <a:moveTo>
                  <a:pt x="49" y="294"/>
                </a:moveTo>
                <a:cubicBezTo>
                  <a:pt x="50" y="294"/>
                  <a:pt x="51" y="294"/>
                  <a:pt x="51" y="294"/>
                </a:cubicBezTo>
                <a:lnTo>
                  <a:pt x="51" y="290"/>
                </a:lnTo>
                <a:cubicBezTo>
                  <a:pt x="51" y="290"/>
                  <a:pt x="50" y="290"/>
                  <a:pt x="49" y="290"/>
                </a:cubicBezTo>
                <a:cubicBezTo>
                  <a:pt x="49" y="290"/>
                  <a:pt x="49" y="290"/>
                  <a:pt x="48" y="291"/>
                </a:cubicBezTo>
                <a:cubicBezTo>
                  <a:pt x="48" y="292"/>
                  <a:pt x="48" y="292"/>
                  <a:pt x="48" y="293"/>
                </a:cubicBezTo>
                <a:lnTo>
                  <a:pt x="48" y="294"/>
                </a:lnTo>
                <a:cubicBezTo>
                  <a:pt x="49" y="294"/>
                  <a:pt x="49" y="294"/>
                  <a:pt x="49" y="294"/>
                </a:cubicBezTo>
                <a:close/>
                <a:moveTo>
                  <a:pt x="14" y="166"/>
                </a:moveTo>
                <a:cubicBezTo>
                  <a:pt x="15" y="166"/>
                  <a:pt x="15" y="166"/>
                  <a:pt x="16" y="165"/>
                </a:cubicBezTo>
                <a:cubicBezTo>
                  <a:pt x="16" y="165"/>
                  <a:pt x="17" y="164"/>
                  <a:pt x="17" y="163"/>
                </a:cubicBezTo>
                <a:cubicBezTo>
                  <a:pt x="17" y="160"/>
                  <a:pt x="15" y="157"/>
                  <a:pt x="13" y="156"/>
                </a:cubicBezTo>
                <a:cubicBezTo>
                  <a:pt x="12" y="157"/>
                  <a:pt x="11" y="161"/>
                  <a:pt x="12" y="163"/>
                </a:cubicBezTo>
                <a:cubicBezTo>
                  <a:pt x="13" y="165"/>
                  <a:pt x="13" y="165"/>
                  <a:pt x="14" y="166"/>
                </a:cubicBezTo>
                <a:close/>
                <a:moveTo>
                  <a:pt x="32" y="69"/>
                </a:moveTo>
                <a:cubicBezTo>
                  <a:pt x="34" y="69"/>
                  <a:pt x="35" y="68"/>
                  <a:pt x="37" y="67"/>
                </a:cubicBezTo>
                <a:cubicBezTo>
                  <a:pt x="37" y="63"/>
                  <a:pt x="38" y="58"/>
                  <a:pt x="41" y="56"/>
                </a:cubicBezTo>
                <a:cubicBezTo>
                  <a:pt x="45" y="53"/>
                  <a:pt x="49" y="53"/>
                  <a:pt x="52" y="49"/>
                </a:cubicBezTo>
                <a:cubicBezTo>
                  <a:pt x="57" y="43"/>
                  <a:pt x="61" y="36"/>
                  <a:pt x="69" y="32"/>
                </a:cubicBezTo>
                <a:cubicBezTo>
                  <a:pt x="72" y="31"/>
                  <a:pt x="80" y="32"/>
                  <a:pt x="83" y="30"/>
                </a:cubicBezTo>
                <a:lnTo>
                  <a:pt x="85" y="28"/>
                </a:lnTo>
                <a:cubicBezTo>
                  <a:pt x="85" y="25"/>
                  <a:pt x="84" y="25"/>
                  <a:pt x="83" y="24"/>
                </a:cubicBezTo>
                <a:lnTo>
                  <a:pt x="80" y="24"/>
                </a:lnTo>
                <a:cubicBezTo>
                  <a:pt x="78" y="25"/>
                  <a:pt x="74" y="24"/>
                  <a:pt x="71" y="25"/>
                </a:cubicBezTo>
                <a:cubicBezTo>
                  <a:pt x="68" y="26"/>
                  <a:pt x="66" y="29"/>
                  <a:pt x="64" y="30"/>
                </a:cubicBezTo>
                <a:cubicBezTo>
                  <a:pt x="58" y="33"/>
                  <a:pt x="51" y="33"/>
                  <a:pt x="47" y="36"/>
                </a:cubicBezTo>
                <a:cubicBezTo>
                  <a:pt x="45" y="37"/>
                  <a:pt x="46" y="38"/>
                  <a:pt x="45" y="39"/>
                </a:cubicBezTo>
                <a:cubicBezTo>
                  <a:pt x="45" y="40"/>
                  <a:pt x="43" y="41"/>
                  <a:pt x="43" y="41"/>
                </a:cubicBezTo>
                <a:cubicBezTo>
                  <a:pt x="39" y="48"/>
                  <a:pt x="37" y="55"/>
                  <a:pt x="32" y="59"/>
                </a:cubicBezTo>
                <a:cubicBezTo>
                  <a:pt x="32" y="61"/>
                  <a:pt x="31" y="66"/>
                  <a:pt x="32" y="68"/>
                </a:cubicBezTo>
                <a:lnTo>
                  <a:pt x="32" y="69"/>
                </a:lnTo>
                <a:close/>
                <a:moveTo>
                  <a:pt x="6" y="292"/>
                </a:moveTo>
                <a:cubicBezTo>
                  <a:pt x="6" y="294"/>
                  <a:pt x="6" y="295"/>
                  <a:pt x="7" y="296"/>
                </a:cubicBezTo>
                <a:cubicBezTo>
                  <a:pt x="12" y="296"/>
                  <a:pt x="16" y="292"/>
                  <a:pt x="19" y="290"/>
                </a:cubicBezTo>
                <a:cubicBezTo>
                  <a:pt x="19" y="287"/>
                  <a:pt x="17" y="286"/>
                  <a:pt x="18" y="282"/>
                </a:cubicBezTo>
                <a:cubicBezTo>
                  <a:pt x="18" y="280"/>
                  <a:pt x="19" y="277"/>
                  <a:pt x="20" y="274"/>
                </a:cubicBezTo>
                <a:lnTo>
                  <a:pt x="20" y="271"/>
                </a:lnTo>
                <a:cubicBezTo>
                  <a:pt x="20" y="270"/>
                  <a:pt x="22" y="268"/>
                  <a:pt x="22" y="267"/>
                </a:cubicBezTo>
                <a:cubicBezTo>
                  <a:pt x="22" y="265"/>
                  <a:pt x="22" y="263"/>
                  <a:pt x="22" y="262"/>
                </a:cubicBezTo>
                <a:cubicBezTo>
                  <a:pt x="21" y="260"/>
                  <a:pt x="17" y="260"/>
                  <a:pt x="16" y="260"/>
                </a:cubicBezTo>
                <a:cubicBezTo>
                  <a:pt x="12" y="258"/>
                  <a:pt x="11" y="255"/>
                  <a:pt x="7" y="253"/>
                </a:cubicBezTo>
                <a:cubicBezTo>
                  <a:pt x="7" y="256"/>
                  <a:pt x="5" y="260"/>
                  <a:pt x="6" y="262"/>
                </a:cubicBezTo>
                <a:cubicBezTo>
                  <a:pt x="6" y="264"/>
                  <a:pt x="9" y="266"/>
                  <a:pt x="10" y="267"/>
                </a:cubicBezTo>
                <a:cubicBezTo>
                  <a:pt x="9" y="270"/>
                  <a:pt x="7" y="269"/>
                  <a:pt x="5" y="271"/>
                </a:cubicBezTo>
                <a:cubicBezTo>
                  <a:pt x="5" y="277"/>
                  <a:pt x="5" y="282"/>
                  <a:pt x="6" y="287"/>
                </a:cubicBezTo>
                <a:cubicBezTo>
                  <a:pt x="7" y="289"/>
                  <a:pt x="7" y="291"/>
                  <a:pt x="6" y="292"/>
                </a:cubicBezTo>
                <a:close/>
                <a:moveTo>
                  <a:pt x="13" y="196"/>
                </a:moveTo>
                <a:cubicBezTo>
                  <a:pt x="13" y="195"/>
                  <a:pt x="14" y="195"/>
                  <a:pt x="14" y="194"/>
                </a:cubicBezTo>
                <a:cubicBezTo>
                  <a:pt x="14" y="186"/>
                  <a:pt x="13" y="187"/>
                  <a:pt x="17" y="181"/>
                </a:cubicBezTo>
                <a:cubicBezTo>
                  <a:pt x="19" y="181"/>
                  <a:pt x="20" y="181"/>
                  <a:pt x="21" y="182"/>
                </a:cubicBezTo>
                <a:cubicBezTo>
                  <a:pt x="25" y="182"/>
                  <a:pt x="24" y="177"/>
                  <a:pt x="26" y="175"/>
                </a:cubicBezTo>
                <a:cubicBezTo>
                  <a:pt x="25" y="171"/>
                  <a:pt x="22" y="171"/>
                  <a:pt x="20" y="168"/>
                </a:cubicBezTo>
                <a:lnTo>
                  <a:pt x="19" y="168"/>
                </a:lnTo>
                <a:cubicBezTo>
                  <a:pt x="19" y="170"/>
                  <a:pt x="20" y="173"/>
                  <a:pt x="19" y="175"/>
                </a:cubicBezTo>
                <a:cubicBezTo>
                  <a:pt x="18" y="178"/>
                  <a:pt x="13" y="177"/>
                  <a:pt x="11" y="180"/>
                </a:cubicBezTo>
                <a:cubicBezTo>
                  <a:pt x="9" y="184"/>
                  <a:pt x="10" y="190"/>
                  <a:pt x="11" y="195"/>
                </a:cubicBezTo>
                <a:lnTo>
                  <a:pt x="13" y="196"/>
                </a:lnTo>
                <a:close/>
                <a:moveTo>
                  <a:pt x="5" y="337"/>
                </a:moveTo>
                <a:cubicBezTo>
                  <a:pt x="7" y="337"/>
                  <a:pt x="11" y="336"/>
                  <a:pt x="13" y="334"/>
                </a:cubicBezTo>
                <a:cubicBezTo>
                  <a:pt x="16" y="335"/>
                  <a:pt x="15" y="337"/>
                  <a:pt x="17" y="339"/>
                </a:cubicBezTo>
                <a:cubicBezTo>
                  <a:pt x="18" y="339"/>
                  <a:pt x="18" y="339"/>
                  <a:pt x="18" y="339"/>
                </a:cubicBezTo>
                <a:cubicBezTo>
                  <a:pt x="20" y="334"/>
                  <a:pt x="20" y="326"/>
                  <a:pt x="18" y="322"/>
                </a:cubicBezTo>
                <a:lnTo>
                  <a:pt x="16" y="321"/>
                </a:lnTo>
                <a:cubicBezTo>
                  <a:pt x="15" y="323"/>
                  <a:pt x="9" y="325"/>
                  <a:pt x="8" y="324"/>
                </a:cubicBezTo>
                <a:cubicBezTo>
                  <a:pt x="4" y="324"/>
                  <a:pt x="4" y="325"/>
                  <a:pt x="3" y="326"/>
                </a:cubicBezTo>
                <a:cubicBezTo>
                  <a:pt x="2" y="328"/>
                  <a:pt x="2" y="331"/>
                  <a:pt x="3" y="333"/>
                </a:cubicBezTo>
                <a:cubicBezTo>
                  <a:pt x="3" y="335"/>
                  <a:pt x="4" y="336"/>
                  <a:pt x="5" y="337"/>
                </a:cubicBezTo>
                <a:close/>
                <a:moveTo>
                  <a:pt x="84" y="57"/>
                </a:moveTo>
                <a:cubicBezTo>
                  <a:pt x="85" y="56"/>
                  <a:pt x="85" y="56"/>
                  <a:pt x="86" y="56"/>
                </a:cubicBezTo>
                <a:cubicBezTo>
                  <a:pt x="90" y="56"/>
                  <a:pt x="91" y="57"/>
                  <a:pt x="94" y="59"/>
                </a:cubicBezTo>
                <a:cubicBezTo>
                  <a:pt x="90" y="60"/>
                  <a:pt x="87" y="61"/>
                  <a:pt x="84" y="61"/>
                </a:cubicBezTo>
                <a:cubicBezTo>
                  <a:pt x="84" y="59"/>
                  <a:pt x="83" y="59"/>
                  <a:pt x="84" y="57"/>
                </a:cubicBezTo>
                <a:close/>
                <a:moveTo>
                  <a:pt x="102" y="55"/>
                </a:moveTo>
                <a:cubicBezTo>
                  <a:pt x="108" y="55"/>
                  <a:pt x="111" y="55"/>
                  <a:pt x="114" y="57"/>
                </a:cubicBezTo>
                <a:cubicBezTo>
                  <a:pt x="113" y="60"/>
                  <a:pt x="110" y="60"/>
                  <a:pt x="109" y="62"/>
                </a:cubicBezTo>
                <a:cubicBezTo>
                  <a:pt x="105" y="62"/>
                  <a:pt x="103" y="60"/>
                  <a:pt x="99" y="60"/>
                </a:cubicBezTo>
                <a:lnTo>
                  <a:pt x="99" y="59"/>
                </a:lnTo>
                <a:cubicBezTo>
                  <a:pt x="99" y="56"/>
                  <a:pt x="101" y="56"/>
                  <a:pt x="102" y="55"/>
                </a:cubicBezTo>
                <a:close/>
                <a:moveTo>
                  <a:pt x="265" y="331"/>
                </a:moveTo>
                <a:lnTo>
                  <a:pt x="294" y="333"/>
                </a:lnTo>
                <a:cubicBezTo>
                  <a:pt x="296" y="334"/>
                  <a:pt x="297" y="335"/>
                  <a:pt x="299" y="336"/>
                </a:cubicBezTo>
                <a:cubicBezTo>
                  <a:pt x="298" y="335"/>
                  <a:pt x="297" y="335"/>
                  <a:pt x="295" y="335"/>
                </a:cubicBezTo>
                <a:cubicBezTo>
                  <a:pt x="295" y="334"/>
                  <a:pt x="294" y="334"/>
                  <a:pt x="294" y="333"/>
                </a:cubicBezTo>
                <a:cubicBezTo>
                  <a:pt x="287" y="332"/>
                  <a:pt x="280" y="332"/>
                  <a:pt x="273" y="332"/>
                </a:cubicBezTo>
                <a:cubicBezTo>
                  <a:pt x="270" y="332"/>
                  <a:pt x="268" y="331"/>
                  <a:pt x="265" y="331"/>
                </a:cubicBezTo>
                <a:lnTo>
                  <a:pt x="266" y="331"/>
                </a:lnTo>
                <a:cubicBezTo>
                  <a:pt x="267" y="332"/>
                  <a:pt x="267" y="332"/>
                  <a:pt x="267" y="334"/>
                </a:cubicBezTo>
                <a:cubicBezTo>
                  <a:pt x="262" y="337"/>
                  <a:pt x="258" y="334"/>
                  <a:pt x="254" y="333"/>
                </a:cubicBezTo>
                <a:cubicBezTo>
                  <a:pt x="250" y="332"/>
                  <a:pt x="247" y="333"/>
                  <a:pt x="244" y="333"/>
                </a:cubicBezTo>
                <a:lnTo>
                  <a:pt x="265" y="331"/>
                </a:lnTo>
                <a:close/>
                <a:moveTo>
                  <a:pt x="280" y="63"/>
                </a:moveTo>
                <a:cubicBezTo>
                  <a:pt x="282" y="62"/>
                  <a:pt x="284" y="61"/>
                  <a:pt x="285" y="59"/>
                </a:cubicBezTo>
                <a:cubicBezTo>
                  <a:pt x="287" y="59"/>
                  <a:pt x="289" y="60"/>
                  <a:pt x="291" y="60"/>
                </a:cubicBezTo>
                <a:cubicBezTo>
                  <a:pt x="288" y="62"/>
                  <a:pt x="284" y="61"/>
                  <a:pt x="281" y="63"/>
                </a:cubicBezTo>
                <a:lnTo>
                  <a:pt x="280" y="63"/>
                </a:lnTo>
                <a:close/>
                <a:moveTo>
                  <a:pt x="308" y="59"/>
                </a:moveTo>
                <a:cubicBezTo>
                  <a:pt x="308" y="59"/>
                  <a:pt x="308" y="59"/>
                  <a:pt x="309" y="59"/>
                </a:cubicBezTo>
                <a:lnTo>
                  <a:pt x="309" y="60"/>
                </a:lnTo>
                <a:cubicBezTo>
                  <a:pt x="308" y="60"/>
                  <a:pt x="307" y="60"/>
                  <a:pt x="307" y="59"/>
                </a:cubicBezTo>
                <a:cubicBezTo>
                  <a:pt x="305" y="59"/>
                  <a:pt x="304" y="60"/>
                  <a:pt x="304" y="59"/>
                </a:cubicBezTo>
                <a:lnTo>
                  <a:pt x="308" y="59"/>
                </a:lnTo>
                <a:close/>
                <a:moveTo>
                  <a:pt x="324" y="322"/>
                </a:moveTo>
                <a:cubicBezTo>
                  <a:pt x="324" y="323"/>
                  <a:pt x="325" y="323"/>
                  <a:pt x="326" y="324"/>
                </a:cubicBezTo>
                <a:cubicBezTo>
                  <a:pt x="327" y="322"/>
                  <a:pt x="328" y="319"/>
                  <a:pt x="328" y="317"/>
                </a:cubicBezTo>
                <a:cubicBezTo>
                  <a:pt x="323" y="313"/>
                  <a:pt x="327" y="308"/>
                  <a:pt x="328" y="302"/>
                </a:cubicBezTo>
                <a:cubicBezTo>
                  <a:pt x="328" y="304"/>
                  <a:pt x="327" y="306"/>
                  <a:pt x="327" y="307"/>
                </a:cubicBezTo>
                <a:cubicBezTo>
                  <a:pt x="328" y="307"/>
                  <a:pt x="328" y="307"/>
                  <a:pt x="328" y="307"/>
                </a:cubicBezTo>
                <a:cubicBezTo>
                  <a:pt x="330" y="306"/>
                  <a:pt x="330" y="306"/>
                  <a:pt x="331" y="305"/>
                </a:cubicBezTo>
                <a:cubicBezTo>
                  <a:pt x="331" y="305"/>
                  <a:pt x="331" y="305"/>
                  <a:pt x="331" y="305"/>
                </a:cubicBezTo>
                <a:lnTo>
                  <a:pt x="331" y="298"/>
                </a:lnTo>
                <a:cubicBezTo>
                  <a:pt x="331" y="298"/>
                  <a:pt x="331" y="298"/>
                  <a:pt x="331" y="297"/>
                </a:cubicBezTo>
                <a:cubicBezTo>
                  <a:pt x="331" y="297"/>
                  <a:pt x="330" y="297"/>
                  <a:pt x="330" y="296"/>
                </a:cubicBezTo>
                <a:cubicBezTo>
                  <a:pt x="329" y="297"/>
                  <a:pt x="329" y="299"/>
                  <a:pt x="328" y="301"/>
                </a:cubicBezTo>
                <a:lnTo>
                  <a:pt x="332" y="283"/>
                </a:lnTo>
                <a:cubicBezTo>
                  <a:pt x="334" y="288"/>
                  <a:pt x="332" y="294"/>
                  <a:pt x="331" y="297"/>
                </a:cubicBezTo>
                <a:cubicBezTo>
                  <a:pt x="332" y="299"/>
                  <a:pt x="332" y="303"/>
                  <a:pt x="331" y="305"/>
                </a:cubicBezTo>
                <a:lnTo>
                  <a:pt x="331" y="309"/>
                </a:lnTo>
                <a:cubicBezTo>
                  <a:pt x="330" y="312"/>
                  <a:pt x="329" y="315"/>
                  <a:pt x="328" y="317"/>
                </a:cubicBezTo>
                <a:cubicBezTo>
                  <a:pt x="330" y="319"/>
                  <a:pt x="331" y="320"/>
                  <a:pt x="332" y="320"/>
                </a:cubicBezTo>
                <a:cubicBezTo>
                  <a:pt x="331" y="322"/>
                  <a:pt x="329" y="322"/>
                  <a:pt x="328" y="324"/>
                </a:cubicBezTo>
                <a:cubicBezTo>
                  <a:pt x="327" y="324"/>
                  <a:pt x="326" y="324"/>
                  <a:pt x="326" y="324"/>
                </a:cubicBezTo>
                <a:cubicBezTo>
                  <a:pt x="325" y="326"/>
                  <a:pt x="323" y="328"/>
                  <a:pt x="322" y="330"/>
                </a:cubicBezTo>
                <a:cubicBezTo>
                  <a:pt x="323" y="326"/>
                  <a:pt x="324" y="322"/>
                  <a:pt x="324" y="322"/>
                </a:cubicBezTo>
                <a:close/>
                <a:moveTo>
                  <a:pt x="331" y="225"/>
                </a:moveTo>
                <a:cubicBezTo>
                  <a:pt x="333" y="226"/>
                  <a:pt x="338" y="231"/>
                  <a:pt x="336" y="234"/>
                </a:cubicBezTo>
                <a:cubicBezTo>
                  <a:pt x="335" y="236"/>
                  <a:pt x="333" y="236"/>
                  <a:pt x="331" y="237"/>
                </a:cubicBezTo>
                <a:cubicBezTo>
                  <a:pt x="331" y="236"/>
                  <a:pt x="330" y="236"/>
                  <a:pt x="329" y="235"/>
                </a:cubicBezTo>
                <a:cubicBezTo>
                  <a:pt x="329" y="232"/>
                  <a:pt x="331" y="229"/>
                  <a:pt x="331" y="225"/>
                </a:cubicBezTo>
                <a:close/>
                <a:moveTo>
                  <a:pt x="77" y="65"/>
                </a:moveTo>
                <a:cubicBezTo>
                  <a:pt x="73" y="67"/>
                  <a:pt x="71" y="70"/>
                  <a:pt x="68" y="72"/>
                </a:cubicBezTo>
                <a:cubicBezTo>
                  <a:pt x="68" y="72"/>
                  <a:pt x="68" y="72"/>
                  <a:pt x="67" y="72"/>
                </a:cubicBezTo>
                <a:cubicBezTo>
                  <a:pt x="67" y="71"/>
                  <a:pt x="67" y="71"/>
                  <a:pt x="66" y="70"/>
                </a:cubicBezTo>
                <a:cubicBezTo>
                  <a:pt x="66" y="67"/>
                  <a:pt x="66" y="65"/>
                  <a:pt x="68" y="63"/>
                </a:cubicBezTo>
                <a:cubicBezTo>
                  <a:pt x="72" y="63"/>
                  <a:pt x="74" y="64"/>
                  <a:pt x="77" y="64"/>
                </a:cubicBezTo>
                <a:lnTo>
                  <a:pt x="77" y="65"/>
                </a:lnTo>
                <a:close/>
                <a:moveTo>
                  <a:pt x="74" y="50"/>
                </a:moveTo>
                <a:cubicBezTo>
                  <a:pt x="73" y="51"/>
                  <a:pt x="72" y="53"/>
                  <a:pt x="71" y="53"/>
                </a:cubicBezTo>
                <a:cubicBezTo>
                  <a:pt x="68" y="55"/>
                  <a:pt x="65" y="56"/>
                  <a:pt x="63" y="57"/>
                </a:cubicBezTo>
                <a:cubicBezTo>
                  <a:pt x="61" y="58"/>
                  <a:pt x="60" y="61"/>
                  <a:pt x="58" y="62"/>
                </a:cubicBezTo>
                <a:cubicBezTo>
                  <a:pt x="57" y="62"/>
                  <a:pt x="56" y="63"/>
                  <a:pt x="55" y="63"/>
                </a:cubicBezTo>
                <a:cubicBezTo>
                  <a:pt x="53" y="70"/>
                  <a:pt x="58" y="74"/>
                  <a:pt x="60" y="79"/>
                </a:cubicBezTo>
                <a:cubicBezTo>
                  <a:pt x="61" y="83"/>
                  <a:pt x="57" y="85"/>
                  <a:pt x="56" y="87"/>
                </a:cubicBezTo>
                <a:cubicBezTo>
                  <a:pt x="55" y="89"/>
                  <a:pt x="55" y="92"/>
                  <a:pt x="55" y="95"/>
                </a:cubicBezTo>
                <a:cubicBezTo>
                  <a:pt x="55" y="95"/>
                  <a:pt x="56" y="95"/>
                  <a:pt x="56" y="95"/>
                </a:cubicBezTo>
                <a:lnTo>
                  <a:pt x="56" y="99"/>
                </a:lnTo>
                <a:cubicBezTo>
                  <a:pt x="55" y="98"/>
                  <a:pt x="55" y="96"/>
                  <a:pt x="55" y="95"/>
                </a:cubicBezTo>
                <a:cubicBezTo>
                  <a:pt x="55" y="95"/>
                  <a:pt x="54" y="95"/>
                  <a:pt x="54" y="95"/>
                </a:cubicBezTo>
                <a:cubicBezTo>
                  <a:pt x="52" y="97"/>
                  <a:pt x="48" y="100"/>
                  <a:pt x="46" y="103"/>
                </a:cubicBezTo>
                <a:cubicBezTo>
                  <a:pt x="45" y="105"/>
                  <a:pt x="46" y="108"/>
                  <a:pt x="45" y="109"/>
                </a:cubicBezTo>
                <a:cubicBezTo>
                  <a:pt x="45" y="114"/>
                  <a:pt x="49" y="119"/>
                  <a:pt x="55" y="121"/>
                </a:cubicBezTo>
                <a:lnTo>
                  <a:pt x="54" y="126"/>
                </a:lnTo>
                <a:cubicBezTo>
                  <a:pt x="54" y="128"/>
                  <a:pt x="54" y="130"/>
                  <a:pt x="54" y="132"/>
                </a:cubicBezTo>
                <a:lnTo>
                  <a:pt x="57" y="150"/>
                </a:lnTo>
                <a:cubicBezTo>
                  <a:pt x="57" y="151"/>
                  <a:pt x="57" y="151"/>
                  <a:pt x="57" y="152"/>
                </a:cubicBezTo>
                <a:lnTo>
                  <a:pt x="58" y="163"/>
                </a:lnTo>
                <a:cubicBezTo>
                  <a:pt x="58" y="163"/>
                  <a:pt x="58" y="164"/>
                  <a:pt x="58" y="164"/>
                </a:cubicBezTo>
                <a:cubicBezTo>
                  <a:pt x="58" y="168"/>
                  <a:pt x="58" y="173"/>
                  <a:pt x="57" y="177"/>
                </a:cubicBezTo>
                <a:cubicBezTo>
                  <a:pt x="57" y="179"/>
                  <a:pt x="55" y="181"/>
                  <a:pt x="54" y="183"/>
                </a:cubicBezTo>
                <a:cubicBezTo>
                  <a:pt x="53" y="187"/>
                  <a:pt x="53" y="189"/>
                  <a:pt x="51" y="191"/>
                </a:cubicBezTo>
                <a:cubicBezTo>
                  <a:pt x="51" y="193"/>
                  <a:pt x="54" y="197"/>
                  <a:pt x="56" y="198"/>
                </a:cubicBezTo>
                <a:cubicBezTo>
                  <a:pt x="55" y="201"/>
                  <a:pt x="55" y="203"/>
                  <a:pt x="54" y="205"/>
                </a:cubicBezTo>
                <a:cubicBezTo>
                  <a:pt x="54" y="207"/>
                  <a:pt x="54" y="210"/>
                  <a:pt x="53" y="212"/>
                </a:cubicBezTo>
                <a:lnTo>
                  <a:pt x="53" y="219"/>
                </a:lnTo>
                <a:cubicBezTo>
                  <a:pt x="53" y="225"/>
                  <a:pt x="53" y="231"/>
                  <a:pt x="54" y="236"/>
                </a:cubicBezTo>
                <a:lnTo>
                  <a:pt x="53" y="247"/>
                </a:lnTo>
                <a:lnTo>
                  <a:pt x="54" y="261"/>
                </a:lnTo>
                <a:cubicBezTo>
                  <a:pt x="53" y="261"/>
                  <a:pt x="52" y="260"/>
                  <a:pt x="51" y="260"/>
                </a:cubicBezTo>
                <a:cubicBezTo>
                  <a:pt x="51" y="259"/>
                  <a:pt x="51" y="259"/>
                  <a:pt x="50" y="260"/>
                </a:cubicBezTo>
                <a:cubicBezTo>
                  <a:pt x="48" y="262"/>
                  <a:pt x="50" y="264"/>
                  <a:pt x="50" y="266"/>
                </a:cubicBezTo>
                <a:cubicBezTo>
                  <a:pt x="51" y="268"/>
                  <a:pt x="50" y="270"/>
                  <a:pt x="51" y="271"/>
                </a:cubicBezTo>
                <a:cubicBezTo>
                  <a:pt x="51" y="272"/>
                  <a:pt x="51" y="271"/>
                  <a:pt x="52" y="272"/>
                </a:cubicBezTo>
                <a:cubicBezTo>
                  <a:pt x="52" y="272"/>
                  <a:pt x="54" y="271"/>
                  <a:pt x="55" y="271"/>
                </a:cubicBezTo>
                <a:lnTo>
                  <a:pt x="55" y="276"/>
                </a:lnTo>
                <a:cubicBezTo>
                  <a:pt x="54" y="287"/>
                  <a:pt x="50" y="298"/>
                  <a:pt x="51" y="309"/>
                </a:cubicBezTo>
                <a:cubicBezTo>
                  <a:pt x="52" y="310"/>
                  <a:pt x="51" y="312"/>
                  <a:pt x="50" y="313"/>
                </a:cubicBezTo>
                <a:cubicBezTo>
                  <a:pt x="52" y="311"/>
                  <a:pt x="54" y="310"/>
                  <a:pt x="57" y="309"/>
                </a:cubicBezTo>
                <a:lnTo>
                  <a:pt x="56" y="321"/>
                </a:lnTo>
                <a:cubicBezTo>
                  <a:pt x="55" y="320"/>
                  <a:pt x="54" y="319"/>
                  <a:pt x="53" y="319"/>
                </a:cubicBezTo>
                <a:cubicBezTo>
                  <a:pt x="53" y="319"/>
                  <a:pt x="52" y="319"/>
                  <a:pt x="51" y="319"/>
                </a:cubicBezTo>
                <a:cubicBezTo>
                  <a:pt x="51" y="319"/>
                  <a:pt x="51" y="319"/>
                  <a:pt x="50" y="318"/>
                </a:cubicBezTo>
                <a:cubicBezTo>
                  <a:pt x="49" y="316"/>
                  <a:pt x="49" y="315"/>
                  <a:pt x="50" y="313"/>
                </a:cubicBezTo>
                <a:cubicBezTo>
                  <a:pt x="49" y="314"/>
                  <a:pt x="48" y="315"/>
                  <a:pt x="47" y="316"/>
                </a:cubicBezTo>
                <a:cubicBezTo>
                  <a:pt x="43" y="323"/>
                  <a:pt x="46" y="328"/>
                  <a:pt x="50" y="332"/>
                </a:cubicBezTo>
                <a:cubicBezTo>
                  <a:pt x="50" y="331"/>
                  <a:pt x="50" y="330"/>
                  <a:pt x="50" y="329"/>
                </a:cubicBezTo>
                <a:lnTo>
                  <a:pt x="52" y="329"/>
                </a:lnTo>
                <a:cubicBezTo>
                  <a:pt x="53" y="330"/>
                  <a:pt x="54" y="331"/>
                  <a:pt x="56" y="332"/>
                </a:cubicBezTo>
                <a:cubicBezTo>
                  <a:pt x="57" y="333"/>
                  <a:pt x="57" y="334"/>
                  <a:pt x="57" y="335"/>
                </a:cubicBezTo>
                <a:cubicBezTo>
                  <a:pt x="58" y="335"/>
                  <a:pt x="59" y="336"/>
                  <a:pt x="60" y="337"/>
                </a:cubicBezTo>
                <a:cubicBezTo>
                  <a:pt x="65" y="337"/>
                  <a:pt x="69" y="336"/>
                  <a:pt x="75" y="336"/>
                </a:cubicBezTo>
                <a:cubicBezTo>
                  <a:pt x="75" y="336"/>
                  <a:pt x="76" y="336"/>
                  <a:pt x="76" y="336"/>
                </a:cubicBezTo>
                <a:cubicBezTo>
                  <a:pt x="74" y="335"/>
                  <a:pt x="71" y="334"/>
                  <a:pt x="69" y="333"/>
                </a:cubicBezTo>
                <a:lnTo>
                  <a:pt x="80" y="333"/>
                </a:lnTo>
                <a:cubicBezTo>
                  <a:pt x="78" y="334"/>
                  <a:pt x="77" y="335"/>
                  <a:pt x="76" y="336"/>
                </a:cubicBezTo>
                <a:cubicBezTo>
                  <a:pt x="76" y="336"/>
                  <a:pt x="76" y="336"/>
                  <a:pt x="76" y="336"/>
                </a:cubicBezTo>
                <a:lnTo>
                  <a:pt x="75" y="336"/>
                </a:lnTo>
                <a:cubicBezTo>
                  <a:pt x="75" y="337"/>
                  <a:pt x="75" y="337"/>
                  <a:pt x="74" y="337"/>
                </a:cubicBezTo>
                <a:cubicBezTo>
                  <a:pt x="69" y="339"/>
                  <a:pt x="60" y="338"/>
                  <a:pt x="54" y="337"/>
                </a:cubicBezTo>
                <a:cubicBezTo>
                  <a:pt x="53" y="336"/>
                  <a:pt x="51" y="334"/>
                  <a:pt x="50" y="332"/>
                </a:cubicBezTo>
                <a:cubicBezTo>
                  <a:pt x="49" y="335"/>
                  <a:pt x="50" y="336"/>
                  <a:pt x="51" y="339"/>
                </a:cubicBezTo>
                <a:cubicBezTo>
                  <a:pt x="53" y="340"/>
                  <a:pt x="54" y="341"/>
                  <a:pt x="55" y="341"/>
                </a:cubicBezTo>
                <a:cubicBezTo>
                  <a:pt x="58" y="342"/>
                  <a:pt x="61" y="340"/>
                  <a:pt x="63" y="340"/>
                </a:cubicBezTo>
                <a:cubicBezTo>
                  <a:pt x="66" y="340"/>
                  <a:pt x="69" y="340"/>
                  <a:pt x="71" y="341"/>
                </a:cubicBezTo>
                <a:cubicBezTo>
                  <a:pt x="75" y="341"/>
                  <a:pt x="81" y="339"/>
                  <a:pt x="84" y="339"/>
                </a:cubicBezTo>
                <a:cubicBezTo>
                  <a:pt x="88" y="338"/>
                  <a:pt x="90" y="340"/>
                  <a:pt x="93" y="339"/>
                </a:cubicBezTo>
                <a:cubicBezTo>
                  <a:pt x="96" y="339"/>
                  <a:pt x="99" y="338"/>
                  <a:pt x="103" y="337"/>
                </a:cubicBezTo>
                <a:cubicBezTo>
                  <a:pt x="109" y="336"/>
                  <a:pt x="113" y="338"/>
                  <a:pt x="116" y="339"/>
                </a:cubicBezTo>
                <a:cubicBezTo>
                  <a:pt x="119" y="340"/>
                  <a:pt x="122" y="340"/>
                  <a:pt x="124" y="340"/>
                </a:cubicBezTo>
                <a:cubicBezTo>
                  <a:pt x="129" y="341"/>
                  <a:pt x="134" y="339"/>
                  <a:pt x="137" y="338"/>
                </a:cubicBezTo>
                <a:cubicBezTo>
                  <a:pt x="145" y="338"/>
                  <a:pt x="153" y="339"/>
                  <a:pt x="162" y="339"/>
                </a:cubicBezTo>
                <a:cubicBezTo>
                  <a:pt x="174" y="339"/>
                  <a:pt x="190" y="340"/>
                  <a:pt x="201" y="337"/>
                </a:cubicBezTo>
                <a:cubicBezTo>
                  <a:pt x="205" y="337"/>
                  <a:pt x="210" y="337"/>
                  <a:pt x="213" y="336"/>
                </a:cubicBezTo>
                <a:cubicBezTo>
                  <a:pt x="217" y="336"/>
                  <a:pt x="218" y="339"/>
                  <a:pt x="221" y="340"/>
                </a:cubicBezTo>
                <a:cubicBezTo>
                  <a:pt x="223" y="341"/>
                  <a:pt x="226" y="340"/>
                  <a:pt x="228" y="339"/>
                </a:cubicBezTo>
                <a:cubicBezTo>
                  <a:pt x="227" y="338"/>
                  <a:pt x="226" y="338"/>
                  <a:pt x="225" y="338"/>
                </a:cubicBezTo>
                <a:cubicBezTo>
                  <a:pt x="223" y="337"/>
                  <a:pt x="221" y="336"/>
                  <a:pt x="219" y="335"/>
                </a:cubicBezTo>
                <a:lnTo>
                  <a:pt x="234" y="334"/>
                </a:lnTo>
                <a:cubicBezTo>
                  <a:pt x="235" y="334"/>
                  <a:pt x="235" y="334"/>
                  <a:pt x="235" y="335"/>
                </a:cubicBezTo>
                <a:cubicBezTo>
                  <a:pt x="233" y="336"/>
                  <a:pt x="231" y="337"/>
                  <a:pt x="228" y="339"/>
                </a:cubicBezTo>
                <a:cubicBezTo>
                  <a:pt x="234" y="340"/>
                  <a:pt x="240" y="339"/>
                  <a:pt x="246" y="340"/>
                </a:cubicBezTo>
                <a:cubicBezTo>
                  <a:pt x="252" y="341"/>
                  <a:pt x="259" y="342"/>
                  <a:pt x="265" y="343"/>
                </a:cubicBezTo>
                <a:lnTo>
                  <a:pt x="283" y="343"/>
                </a:lnTo>
                <a:cubicBezTo>
                  <a:pt x="291" y="345"/>
                  <a:pt x="301" y="345"/>
                  <a:pt x="308" y="342"/>
                </a:cubicBezTo>
                <a:cubicBezTo>
                  <a:pt x="310" y="341"/>
                  <a:pt x="312" y="340"/>
                  <a:pt x="313" y="339"/>
                </a:cubicBezTo>
                <a:cubicBezTo>
                  <a:pt x="313" y="339"/>
                  <a:pt x="313" y="339"/>
                  <a:pt x="314" y="339"/>
                </a:cubicBezTo>
                <a:cubicBezTo>
                  <a:pt x="314" y="339"/>
                  <a:pt x="315" y="340"/>
                  <a:pt x="316" y="340"/>
                </a:cubicBezTo>
                <a:cubicBezTo>
                  <a:pt x="320" y="340"/>
                  <a:pt x="320" y="337"/>
                  <a:pt x="322" y="336"/>
                </a:cubicBezTo>
                <a:cubicBezTo>
                  <a:pt x="325" y="335"/>
                  <a:pt x="328" y="337"/>
                  <a:pt x="331" y="336"/>
                </a:cubicBezTo>
                <a:cubicBezTo>
                  <a:pt x="334" y="335"/>
                  <a:pt x="337" y="331"/>
                  <a:pt x="339" y="328"/>
                </a:cubicBezTo>
                <a:cubicBezTo>
                  <a:pt x="339" y="324"/>
                  <a:pt x="336" y="321"/>
                  <a:pt x="333" y="319"/>
                </a:cubicBezTo>
                <a:cubicBezTo>
                  <a:pt x="334" y="315"/>
                  <a:pt x="336" y="312"/>
                  <a:pt x="337" y="308"/>
                </a:cubicBezTo>
                <a:cubicBezTo>
                  <a:pt x="338" y="303"/>
                  <a:pt x="337" y="299"/>
                  <a:pt x="338" y="294"/>
                </a:cubicBezTo>
                <a:cubicBezTo>
                  <a:pt x="339" y="290"/>
                  <a:pt x="341" y="287"/>
                  <a:pt x="342" y="282"/>
                </a:cubicBezTo>
                <a:cubicBezTo>
                  <a:pt x="343" y="279"/>
                  <a:pt x="342" y="269"/>
                  <a:pt x="341" y="266"/>
                </a:cubicBezTo>
                <a:cubicBezTo>
                  <a:pt x="340" y="264"/>
                  <a:pt x="338" y="261"/>
                  <a:pt x="339" y="258"/>
                </a:cubicBezTo>
                <a:cubicBezTo>
                  <a:pt x="340" y="254"/>
                  <a:pt x="342" y="250"/>
                  <a:pt x="343" y="246"/>
                </a:cubicBezTo>
                <a:cubicBezTo>
                  <a:pt x="343" y="240"/>
                  <a:pt x="344" y="235"/>
                  <a:pt x="344" y="229"/>
                </a:cubicBezTo>
                <a:cubicBezTo>
                  <a:pt x="344" y="228"/>
                  <a:pt x="345" y="227"/>
                  <a:pt x="345" y="225"/>
                </a:cubicBezTo>
                <a:cubicBezTo>
                  <a:pt x="344" y="224"/>
                  <a:pt x="342" y="222"/>
                  <a:pt x="340" y="221"/>
                </a:cubicBezTo>
                <a:cubicBezTo>
                  <a:pt x="340" y="215"/>
                  <a:pt x="342" y="214"/>
                  <a:pt x="346" y="212"/>
                </a:cubicBezTo>
                <a:cubicBezTo>
                  <a:pt x="346" y="210"/>
                  <a:pt x="345" y="208"/>
                  <a:pt x="346" y="205"/>
                </a:cubicBezTo>
                <a:cubicBezTo>
                  <a:pt x="346" y="203"/>
                  <a:pt x="349" y="198"/>
                  <a:pt x="348" y="194"/>
                </a:cubicBezTo>
                <a:cubicBezTo>
                  <a:pt x="346" y="190"/>
                  <a:pt x="344" y="186"/>
                  <a:pt x="343" y="182"/>
                </a:cubicBezTo>
                <a:cubicBezTo>
                  <a:pt x="343" y="180"/>
                  <a:pt x="343" y="178"/>
                  <a:pt x="343" y="175"/>
                </a:cubicBezTo>
                <a:cubicBezTo>
                  <a:pt x="342" y="174"/>
                  <a:pt x="341" y="171"/>
                  <a:pt x="341" y="170"/>
                </a:cubicBezTo>
                <a:cubicBezTo>
                  <a:pt x="341" y="166"/>
                  <a:pt x="341" y="161"/>
                  <a:pt x="341" y="157"/>
                </a:cubicBezTo>
                <a:cubicBezTo>
                  <a:pt x="341" y="156"/>
                  <a:pt x="339" y="155"/>
                  <a:pt x="339" y="154"/>
                </a:cubicBezTo>
                <a:cubicBezTo>
                  <a:pt x="338" y="152"/>
                  <a:pt x="340" y="149"/>
                  <a:pt x="341" y="147"/>
                </a:cubicBezTo>
                <a:cubicBezTo>
                  <a:pt x="342" y="143"/>
                  <a:pt x="342" y="138"/>
                  <a:pt x="343" y="133"/>
                </a:cubicBezTo>
                <a:lnTo>
                  <a:pt x="343" y="127"/>
                </a:lnTo>
                <a:cubicBezTo>
                  <a:pt x="343" y="118"/>
                  <a:pt x="342" y="112"/>
                  <a:pt x="341" y="105"/>
                </a:cubicBezTo>
                <a:cubicBezTo>
                  <a:pt x="340" y="100"/>
                  <a:pt x="343" y="93"/>
                  <a:pt x="342" y="88"/>
                </a:cubicBezTo>
                <a:cubicBezTo>
                  <a:pt x="341" y="86"/>
                  <a:pt x="340" y="81"/>
                  <a:pt x="339" y="78"/>
                </a:cubicBezTo>
                <a:cubicBezTo>
                  <a:pt x="338" y="76"/>
                  <a:pt x="336" y="75"/>
                  <a:pt x="335" y="73"/>
                </a:cubicBezTo>
                <a:cubicBezTo>
                  <a:pt x="332" y="73"/>
                  <a:pt x="331" y="73"/>
                  <a:pt x="330" y="74"/>
                </a:cubicBezTo>
                <a:cubicBezTo>
                  <a:pt x="328" y="71"/>
                  <a:pt x="325" y="68"/>
                  <a:pt x="322" y="66"/>
                </a:cubicBezTo>
                <a:cubicBezTo>
                  <a:pt x="322" y="64"/>
                  <a:pt x="322" y="64"/>
                  <a:pt x="322" y="63"/>
                </a:cubicBezTo>
                <a:cubicBezTo>
                  <a:pt x="323" y="62"/>
                  <a:pt x="324" y="61"/>
                  <a:pt x="325" y="61"/>
                </a:cubicBezTo>
                <a:cubicBezTo>
                  <a:pt x="332" y="61"/>
                  <a:pt x="329" y="69"/>
                  <a:pt x="334" y="71"/>
                </a:cubicBezTo>
                <a:lnTo>
                  <a:pt x="335" y="71"/>
                </a:lnTo>
                <a:cubicBezTo>
                  <a:pt x="336" y="69"/>
                  <a:pt x="344" y="60"/>
                  <a:pt x="340" y="55"/>
                </a:cubicBezTo>
                <a:cubicBezTo>
                  <a:pt x="339" y="51"/>
                  <a:pt x="335" y="53"/>
                  <a:pt x="330" y="52"/>
                </a:cubicBezTo>
                <a:cubicBezTo>
                  <a:pt x="330" y="52"/>
                  <a:pt x="329" y="51"/>
                  <a:pt x="328" y="51"/>
                </a:cubicBezTo>
                <a:cubicBezTo>
                  <a:pt x="325" y="52"/>
                  <a:pt x="324" y="56"/>
                  <a:pt x="319" y="55"/>
                </a:cubicBezTo>
                <a:cubicBezTo>
                  <a:pt x="313" y="53"/>
                  <a:pt x="310" y="49"/>
                  <a:pt x="304" y="48"/>
                </a:cubicBezTo>
                <a:cubicBezTo>
                  <a:pt x="301" y="47"/>
                  <a:pt x="299" y="50"/>
                  <a:pt x="296" y="50"/>
                </a:cubicBezTo>
                <a:cubicBezTo>
                  <a:pt x="292" y="51"/>
                  <a:pt x="287" y="48"/>
                  <a:pt x="286" y="46"/>
                </a:cubicBezTo>
                <a:cubicBezTo>
                  <a:pt x="280" y="46"/>
                  <a:pt x="279" y="50"/>
                  <a:pt x="275" y="51"/>
                </a:cubicBezTo>
                <a:cubicBezTo>
                  <a:pt x="271" y="53"/>
                  <a:pt x="265" y="54"/>
                  <a:pt x="260" y="56"/>
                </a:cubicBezTo>
                <a:cubicBezTo>
                  <a:pt x="252" y="58"/>
                  <a:pt x="251" y="51"/>
                  <a:pt x="246" y="50"/>
                </a:cubicBezTo>
                <a:cubicBezTo>
                  <a:pt x="242" y="49"/>
                  <a:pt x="239" y="52"/>
                  <a:pt x="234" y="50"/>
                </a:cubicBezTo>
                <a:cubicBezTo>
                  <a:pt x="233" y="50"/>
                  <a:pt x="230" y="49"/>
                  <a:pt x="229" y="49"/>
                </a:cubicBezTo>
                <a:cubicBezTo>
                  <a:pt x="220" y="47"/>
                  <a:pt x="217" y="53"/>
                  <a:pt x="211" y="55"/>
                </a:cubicBezTo>
                <a:cubicBezTo>
                  <a:pt x="207" y="56"/>
                  <a:pt x="203" y="54"/>
                  <a:pt x="199" y="54"/>
                </a:cubicBezTo>
                <a:cubicBezTo>
                  <a:pt x="196" y="53"/>
                  <a:pt x="194" y="55"/>
                  <a:pt x="191" y="55"/>
                </a:cubicBezTo>
                <a:cubicBezTo>
                  <a:pt x="192" y="56"/>
                  <a:pt x="192" y="56"/>
                  <a:pt x="193" y="57"/>
                </a:cubicBezTo>
                <a:cubicBezTo>
                  <a:pt x="186" y="55"/>
                  <a:pt x="179" y="54"/>
                  <a:pt x="174" y="54"/>
                </a:cubicBezTo>
                <a:cubicBezTo>
                  <a:pt x="177" y="54"/>
                  <a:pt x="179" y="53"/>
                  <a:pt x="182" y="53"/>
                </a:cubicBezTo>
                <a:cubicBezTo>
                  <a:pt x="184" y="54"/>
                  <a:pt x="187" y="56"/>
                  <a:pt x="190" y="56"/>
                </a:cubicBezTo>
                <a:cubicBezTo>
                  <a:pt x="190" y="56"/>
                  <a:pt x="191" y="55"/>
                  <a:pt x="191" y="55"/>
                </a:cubicBezTo>
                <a:cubicBezTo>
                  <a:pt x="190" y="52"/>
                  <a:pt x="187" y="49"/>
                  <a:pt x="178" y="49"/>
                </a:cubicBezTo>
                <a:cubicBezTo>
                  <a:pt x="176" y="51"/>
                  <a:pt x="173" y="50"/>
                  <a:pt x="171" y="52"/>
                </a:cubicBezTo>
                <a:cubicBezTo>
                  <a:pt x="170" y="53"/>
                  <a:pt x="168" y="54"/>
                  <a:pt x="167" y="54"/>
                </a:cubicBezTo>
                <a:cubicBezTo>
                  <a:pt x="163" y="55"/>
                  <a:pt x="161" y="55"/>
                  <a:pt x="161" y="55"/>
                </a:cubicBezTo>
                <a:lnTo>
                  <a:pt x="160" y="55"/>
                </a:lnTo>
                <a:cubicBezTo>
                  <a:pt x="155" y="55"/>
                  <a:pt x="151" y="55"/>
                  <a:pt x="149" y="55"/>
                </a:cubicBezTo>
                <a:cubicBezTo>
                  <a:pt x="147" y="54"/>
                  <a:pt x="147" y="52"/>
                  <a:pt x="146" y="50"/>
                </a:cubicBezTo>
                <a:cubicBezTo>
                  <a:pt x="145" y="49"/>
                  <a:pt x="144" y="49"/>
                  <a:pt x="143" y="48"/>
                </a:cubicBezTo>
                <a:cubicBezTo>
                  <a:pt x="139" y="48"/>
                  <a:pt x="136" y="50"/>
                  <a:pt x="132" y="51"/>
                </a:cubicBezTo>
                <a:cubicBezTo>
                  <a:pt x="129" y="52"/>
                  <a:pt x="127" y="51"/>
                  <a:pt x="124" y="52"/>
                </a:cubicBezTo>
                <a:cubicBezTo>
                  <a:pt x="121" y="53"/>
                  <a:pt x="116" y="55"/>
                  <a:pt x="112" y="54"/>
                </a:cubicBezTo>
                <a:cubicBezTo>
                  <a:pt x="110" y="54"/>
                  <a:pt x="107" y="52"/>
                  <a:pt x="105" y="52"/>
                </a:cubicBezTo>
                <a:cubicBezTo>
                  <a:pt x="104" y="52"/>
                  <a:pt x="103" y="52"/>
                  <a:pt x="103" y="52"/>
                </a:cubicBezTo>
                <a:cubicBezTo>
                  <a:pt x="101" y="52"/>
                  <a:pt x="99" y="52"/>
                  <a:pt x="98" y="51"/>
                </a:cubicBezTo>
                <a:cubicBezTo>
                  <a:pt x="95" y="50"/>
                  <a:pt x="90" y="48"/>
                  <a:pt x="86" y="49"/>
                </a:cubicBezTo>
                <a:cubicBezTo>
                  <a:pt x="84" y="49"/>
                  <a:pt x="82" y="51"/>
                  <a:pt x="79" y="51"/>
                </a:cubicBezTo>
                <a:cubicBezTo>
                  <a:pt x="77" y="51"/>
                  <a:pt x="76" y="51"/>
                  <a:pt x="74" y="50"/>
                </a:cubicBezTo>
                <a:close/>
                <a:moveTo>
                  <a:pt x="10" y="211"/>
                </a:moveTo>
                <a:cubicBezTo>
                  <a:pt x="13" y="211"/>
                  <a:pt x="13" y="210"/>
                  <a:pt x="14" y="209"/>
                </a:cubicBezTo>
                <a:cubicBezTo>
                  <a:pt x="14" y="207"/>
                  <a:pt x="14" y="207"/>
                  <a:pt x="13" y="205"/>
                </a:cubicBezTo>
                <a:cubicBezTo>
                  <a:pt x="13" y="205"/>
                  <a:pt x="12" y="205"/>
                  <a:pt x="11" y="205"/>
                </a:cubicBezTo>
                <a:cubicBezTo>
                  <a:pt x="11" y="205"/>
                  <a:pt x="11" y="205"/>
                  <a:pt x="10" y="206"/>
                </a:cubicBezTo>
                <a:cubicBezTo>
                  <a:pt x="10" y="207"/>
                  <a:pt x="9" y="209"/>
                  <a:pt x="10" y="210"/>
                </a:cubicBezTo>
                <a:cubicBezTo>
                  <a:pt x="10" y="211"/>
                  <a:pt x="10" y="211"/>
                  <a:pt x="10" y="211"/>
                </a:cubicBezTo>
                <a:close/>
                <a:moveTo>
                  <a:pt x="18" y="226"/>
                </a:moveTo>
                <a:cubicBezTo>
                  <a:pt x="20" y="225"/>
                  <a:pt x="21" y="227"/>
                  <a:pt x="23" y="226"/>
                </a:cubicBezTo>
                <a:cubicBezTo>
                  <a:pt x="23" y="225"/>
                  <a:pt x="23" y="225"/>
                  <a:pt x="23" y="224"/>
                </a:cubicBezTo>
                <a:cubicBezTo>
                  <a:pt x="23" y="223"/>
                  <a:pt x="22" y="223"/>
                  <a:pt x="22" y="223"/>
                </a:cubicBezTo>
                <a:cubicBezTo>
                  <a:pt x="17" y="222"/>
                  <a:pt x="13" y="222"/>
                  <a:pt x="9" y="221"/>
                </a:cubicBezTo>
                <a:cubicBezTo>
                  <a:pt x="9" y="221"/>
                  <a:pt x="9" y="221"/>
                  <a:pt x="9" y="221"/>
                </a:cubicBezTo>
                <a:cubicBezTo>
                  <a:pt x="9" y="222"/>
                  <a:pt x="8" y="223"/>
                  <a:pt x="8" y="224"/>
                </a:cubicBezTo>
                <a:cubicBezTo>
                  <a:pt x="9" y="225"/>
                  <a:pt x="9" y="226"/>
                  <a:pt x="9" y="226"/>
                </a:cubicBezTo>
                <a:cubicBezTo>
                  <a:pt x="13" y="227"/>
                  <a:pt x="14" y="226"/>
                  <a:pt x="18" y="226"/>
                </a:cubicBezTo>
                <a:close/>
                <a:moveTo>
                  <a:pt x="10" y="249"/>
                </a:moveTo>
                <a:cubicBezTo>
                  <a:pt x="10" y="248"/>
                  <a:pt x="10" y="247"/>
                  <a:pt x="9" y="247"/>
                </a:cubicBezTo>
                <a:cubicBezTo>
                  <a:pt x="9" y="247"/>
                  <a:pt x="9" y="246"/>
                  <a:pt x="9" y="246"/>
                </a:cubicBezTo>
                <a:lnTo>
                  <a:pt x="7" y="246"/>
                </a:lnTo>
                <a:cubicBezTo>
                  <a:pt x="7" y="247"/>
                  <a:pt x="6" y="247"/>
                  <a:pt x="6" y="248"/>
                </a:cubicBezTo>
                <a:cubicBezTo>
                  <a:pt x="6" y="250"/>
                  <a:pt x="6" y="250"/>
                  <a:pt x="7" y="251"/>
                </a:cubicBezTo>
                <a:cubicBezTo>
                  <a:pt x="9" y="251"/>
                  <a:pt x="9" y="250"/>
                  <a:pt x="10" y="249"/>
                </a:cubicBezTo>
                <a:close/>
                <a:moveTo>
                  <a:pt x="612" y="321"/>
                </a:moveTo>
                <a:lnTo>
                  <a:pt x="579" y="321"/>
                </a:lnTo>
                <a:cubicBezTo>
                  <a:pt x="574" y="321"/>
                  <a:pt x="643" y="321"/>
                  <a:pt x="612" y="321"/>
                </a:cubicBezTo>
                <a:close/>
                <a:moveTo>
                  <a:pt x="99" y="98"/>
                </a:moveTo>
                <a:cubicBezTo>
                  <a:pt x="98" y="108"/>
                  <a:pt x="97" y="120"/>
                  <a:pt x="97" y="135"/>
                </a:cubicBezTo>
                <a:cubicBezTo>
                  <a:pt x="96" y="150"/>
                  <a:pt x="96" y="168"/>
                  <a:pt x="96" y="188"/>
                </a:cubicBezTo>
                <a:cubicBezTo>
                  <a:pt x="96" y="208"/>
                  <a:pt x="96" y="226"/>
                  <a:pt x="96" y="241"/>
                </a:cubicBezTo>
                <a:cubicBezTo>
                  <a:pt x="97" y="256"/>
                  <a:pt x="97" y="269"/>
                  <a:pt x="97" y="279"/>
                </a:cubicBezTo>
                <a:cubicBezTo>
                  <a:pt x="97" y="282"/>
                  <a:pt x="98" y="286"/>
                  <a:pt x="100" y="291"/>
                </a:cubicBezTo>
                <a:cubicBezTo>
                  <a:pt x="102" y="295"/>
                  <a:pt x="107" y="299"/>
                  <a:pt x="113" y="302"/>
                </a:cubicBezTo>
                <a:cubicBezTo>
                  <a:pt x="119" y="305"/>
                  <a:pt x="124" y="307"/>
                  <a:pt x="129" y="307"/>
                </a:cubicBezTo>
                <a:cubicBezTo>
                  <a:pt x="135" y="307"/>
                  <a:pt x="139" y="307"/>
                  <a:pt x="142" y="306"/>
                </a:cubicBezTo>
                <a:lnTo>
                  <a:pt x="255" y="306"/>
                </a:lnTo>
                <a:cubicBezTo>
                  <a:pt x="255" y="306"/>
                  <a:pt x="256" y="306"/>
                  <a:pt x="257" y="306"/>
                </a:cubicBezTo>
                <a:cubicBezTo>
                  <a:pt x="258" y="306"/>
                  <a:pt x="258" y="306"/>
                  <a:pt x="259" y="306"/>
                </a:cubicBezTo>
                <a:cubicBezTo>
                  <a:pt x="260" y="306"/>
                  <a:pt x="261" y="306"/>
                  <a:pt x="262" y="306"/>
                </a:cubicBezTo>
                <a:cubicBezTo>
                  <a:pt x="263" y="306"/>
                  <a:pt x="264" y="306"/>
                  <a:pt x="264" y="306"/>
                </a:cubicBezTo>
                <a:lnTo>
                  <a:pt x="294" y="306"/>
                </a:lnTo>
                <a:cubicBezTo>
                  <a:pt x="295" y="306"/>
                  <a:pt x="296" y="306"/>
                  <a:pt x="297" y="306"/>
                </a:cubicBezTo>
                <a:cubicBezTo>
                  <a:pt x="299" y="305"/>
                  <a:pt x="300" y="305"/>
                  <a:pt x="302" y="304"/>
                </a:cubicBezTo>
                <a:cubicBezTo>
                  <a:pt x="304" y="303"/>
                  <a:pt x="306" y="302"/>
                  <a:pt x="307" y="301"/>
                </a:cubicBezTo>
                <a:cubicBezTo>
                  <a:pt x="309" y="300"/>
                  <a:pt x="310" y="299"/>
                  <a:pt x="311" y="298"/>
                </a:cubicBezTo>
                <a:cubicBezTo>
                  <a:pt x="313" y="296"/>
                  <a:pt x="315" y="293"/>
                  <a:pt x="317" y="290"/>
                </a:cubicBezTo>
                <a:cubicBezTo>
                  <a:pt x="319" y="286"/>
                  <a:pt x="320" y="282"/>
                  <a:pt x="320" y="277"/>
                </a:cubicBezTo>
                <a:cubicBezTo>
                  <a:pt x="321" y="272"/>
                  <a:pt x="321" y="268"/>
                  <a:pt x="321" y="264"/>
                </a:cubicBezTo>
                <a:cubicBezTo>
                  <a:pt x="320" y="261"/>
                  <a:pt x="321" y="258"/>
                  <a:pt x="321" y="255"/>
                </a:cubicBezTo>
                <a:lnTo>
                  <a:pt x="321" y="174"/>
                </a:lnTo>
                <a:cubicBezTo>
                  <a:pt x="321" y="172"/>
                  <a:pt x="321" y="171"/>
                  <a:pt x="321" y="169"/>
                </a:cubicBezTo>
                <a:cubicBezTo>
                  <a:pt x="321" y="167"/>
                  <a:pt x="321" y="164"/>
                  <a:pt x="321" y="162"/>
                </a:cubicBezTo>
                <a:cubicBezTo>
                  <a:pt x="321" y="159"/>
                  <a:pt x="321" y="157"/>
                  <a:pt x="321" y="155"/>
                </a:cubicBezTo>
                <a:cubicBezTo>
                  <a:pt x="321" y="153"/>
                  <a:pt x="321" y="151"/>
                  <a:pt x="321" y="150"/>
                </a:cubicBezTo>
                <a:lnTo>
                  <a:pt x="321" y="111"/>
                </a:lnTo>
                <a:cubicBezTo>
                  <a:pt x="321" y="110"/>
                  <a:pt x="321" y="108"/>
                  <a:pt x="321" y="106"/>
                </a:cubicBezTo>
                <a:cubicBezTo>
                  <a:pt x="320" y="104"/>
                  <a:pt x="320" y="102"/>
                  <a:pt x="319" y="100"/>
                </a:cubicBezTo>
                <a:cubicBezTo>
                  <a:pt x="318" y="97"/>
                  <a:pt x="317" y="95"/>
                  <a:pt x="316" y="93"/>
                </a:cubicBezTo>
                <a:cubicBezTo>
                  <a:pt x="315" y="91"/>
                  <a:pt x="314" y="89"/>
                  <a:pt x="313" y="88"/>
                </a:cubicBezTo>
                <a:cubicBezTo>
                  <a:pt x="309" y="85"/>
                  <a:pt x="305" y="83"/>
                  <a:pt x="300" y="82"/>
                </a:cubicBezTo>
                <a:cubicBezTo>
                  <a:pt x="294" y="80"/>
                  <a:pt x="288" y="79"/>
                  <a:pt x="281" y="80"/>
                </a:cubicBezTo>
                <a:cubicBezTo>
                  <a:pt x="274" y="80"/>
                  <a:pt x="267" y="80"/>
                  <a:pt x="262" y="81"/>
                </a:cubicBezTo>
                <a:cubicBezTo>
                  <a:pt x="257" y="81"/>
                  <a:pt x="252" y="81"/>
                  <a:pt x="249" y="80"/>
                </a:cubicBezTo>
                <a:lnTo>
                  <a:pt x="192" y="80"/>
                </a:lnTo>
                <a:cubicBezTo>
                  <a:pt x="191" y="80"/>
                  <a:pt x="189" y="80"/>
                  <a:pt x="186" y="80"/>
                </a:cubicBezTo>
                <a:cubicBezTo>
                  <a:pt x="184" y="80"/>
                  <a:pt x="181" y="80"/>
                  <a:pt x="178" y="80"/>
                </a:cubicBezTo>
                <a:cubicBezTo>
                  <a:pt x="174" y="80"/>
                  <a:pt x="171" y="80"/>
                  <a:pt x="169" y="80"/>
                </a:cubicBezTo>
                <a:cubicBezTo>
                  <a:pt x="167" y="80"/>
                  <a:pt x="165" y="80"/>
                  <a:pt x="163" y="80"/>
                </a:cubicBezTo>
                <a:lnTo>
                  <a:pt x="120" y="80"/>
                </a:lnTo>
                <a:cubicBezTo>
                  <a:pt x="119" y="80"/>
                  <a:pt x="117" y="80"/>
                  <a:pt x="115" y="81"/>
                </a:cubicBezTo>
                <a:cubicBezTo>
                  <a:pt x="112" y="81"/>
                  <a:pt x="110" y="83"/>
                  <a:pt x="107" y="85"/>
                </a:cubicBezTo>
                <a:cubicBezTo>
                  <a:pt x="104" y="88"/>
                  <a:pt x="102" y="90"/>
                  <a:pt x="101" y="92"/>
                </a:cubicBezTo>
                <a:cubicBezTo>
                  <a:pt x="100" y="94"/>
                  <a:pt x="99" y="96"/>
                  <a:pt x="99" y="98"/>
                </a:cubicBezTo>
                <a:close/>
                <a:moveTo>
                  <a:pt x="231" y="96"/>
                </a:moveTo>
                <a:cubicBezTo>
                  <a:pt x="231" y="98"/>
                  <a:pt x="231" y="102"/>
                  <a:pt x="231" y="106"/>
                </a:cubicBezTo>
                <a:cubicBezTo>
                  <a:pt x="231" y="110"/>
                  <a:pt x="231" y="115"/>
                  <a:pt x="231" y="120"/>
                </a:cubicBezTo>
                <a:cubicBezTo>
                  <a:pt x="231" y="126"/>
                  <a:pt x="231" y="131"/>
                  <a:pt x="231" y="135"/>
                </a:cubicBezTo>
                <a:cubicBezTo>
                  <a:pt x="231" y="140"/>
                  <a:pt x="231" y="143"/>
                  <a:pt x="231" y="146"/>
                </a:cubicBezTo>
                <a:cubicBezTo>
                  <a:pt x="224" y="146"/>
                  <a:pt x="216" y="146"/>
                  <a:pt x="206" y="146"/>
                </a:cubicBezTo>
                <a:cubicBezTo>
                  <a:pt x="196" y="145"/>
                  <a:pt x="184" y="145"/>
                  <a:pt x="171" y="145"/>
                </a:cubicBezTo>
                <a:cubicBezTo>
                  <a:pt x="157" y="145"/>
                  <a:pt x="146" y="145"/>
                  <a:pt x="136" y="145"/>
                </a:cubicBezTo>
                <a:cubicBezTo>
                  <a:pt x="126" y="145"/>
                  <a:pt x="117" y="145"/>
                  <a:pt x="110" y="144"/>
                </a:cubicBezTo>
                <a:lnTo>
                  <a:pt x="110" y="121"/>
                </a:lnTo>
                <a:cubicBezTo>
                  <a:pt x="110" y="120"/>
                  <a:pt x="110" y="118"/>
                  <a:pt x="110" y="116"/>
                </a:cubicBezTo>
                <a:cubicBezTo>
                  <a:pt x="110" y="114"/>
                  <a:pt x="111" y="112"/>
                  <a:pt x="111" y="109"/>
                </a:cubicBezTo>
                <a:cubicBezTo>
                  <a:pt x="111" y="107"/>
                  <a:pt x="112" y="104"/>
                  <a:pt x="112" y="102"/>
                </a:cubicBezTo>
                <a:cubicBezTo>
                  <a:pt x="113" y="101"/>
                  <a:pt x="114" y="99"/>
                  <a:pt x="114" y="98"/>
                </a:cubicBezTo>
                <a:lnTo>
                  <a:pt x="120" y="94"/>
                </a:lnTo>
                <a:cubicBezTo>
                  <a:pt x="126" y="94"/>
                  <a:pt x="134" y="94"/>
                  <a:pt x="143" y="94"/>
                </a:cubicBezTo>
                <a:cubicBezTo>
                  <a:pt x="152" y="94"/>
                  <a:pt x="163" y="94"/>
                  <a:pt x="176" y="94"/>
                </a:cubicBezTo>
                <a:cubicBezTo>
                  <a:pt x="188" y="94"/>
                  <a:pt x="199" y="94"/>
                  <a:pt x="208" y="95"/>
                </a:cubicBezTo>
                <a:cubicBezTo>
                  <a:pt x="217" y="95"/>
                  <a:pt x="225" y="95"/>
                  <a:pt x="231" y="96"/>
                </a:cubicBezTo>
                <a:close/>
                <a:moveTo>
                  <a:pt x="122" y="265"/>
                </a:moveTo>
                <a:lnTo>
                  <a:pt x="122" y="269"/>
                </a:lnTo>
                <a:cubicBezTo>
                  <a:pt x="122" y="269"/>
                  <a:pt x="123" y="270"/>
                  <a:pt x="123" y="270"/>
                </a:cubicBezTo>
                <a:cubicBezTo>
                  <a:pt x="123" y="271"/>
                  <a:pt x="124" y="271"/>
                  <a:pt x="124" y="272"/>
                </a:cubicBezTo>
                <a:cubicBezTo>
                  <a:pt x="125" y="273"/>
                  <a:pt x="125" y="273"/>
                  <a:pt x="126" y="274"/>
                </a:cubicBezTo>
                <a:cubicBezTo>
                  <a:pt x="127" y="274"/>
                  <a:pt x="127" y="275"/>
                  <a:pt x="128" y="275"/>
                </a:cubicBezTo>
                <a:cubicBezTo>
                  <a:pt x="133" y="275"/>
                  <a:pt x="139" y="275"/>
                  <a:pt x="146" y="275"/>
                </a:cubicBezTo>
                <a:cubicBezTo>
                  <a:pt x="153" y="275"/>
                  <a:pt x="162" y="275"/>
                  <a:pt x="172" y="276"/>
                </a:cubicBezTo>
                <a:cubicBezTo>
                  <a:pt x="181" y="276"/>
                  <a:pt x="190" y="276"/>
                  <a:pt x="197" y="276"/>
                </a:cubicBezTo>
                <a:cubicBezTo>
                  <a:pt x="205" y="275"/>
                  <a:pt x="211" y="275"/>
                  <a:pt x="216" y="275"/>
                </a:cubicBezTo>
                <a:lnTo>
                  <a:pt x="218" y="273"/>
                </a:lnTo>
                <a:cubicBezTo>
                  <a:pt x="218" y="273"/>
                  <a:pt x="218" y="272"/>
                  <a:pt x="219" y="272"/>
                </a:cubicBezTo>
                <a:cubicBezTo>
                  <a:pt x="219" y="271"/>
                  <a:pt x="219" y="271"/>
                  <a:pt x="219" y="270"/>
                </a:cubicBezTo>
                <a:cubicBezTo>
                  <a:pt x="219" y="269"/>
                  <a:pt x="220" y="269"/>
                  <a:pt x="220" y="268"/>
                </a:cubicBezTo>
                <a:cubicBezTo>
                  <a:pt x="220" y="268"/>
                  <a:pt x="220" y="267"/>
                  <a:pt x="220" y="267"/>
                </a:cubicBezTo>
                <a:lnTo>
                  <a:pt x="216" y="261"/>
                </a:lnTo>
                <a:cubicBezTo>
                  <a:pt x="211" y="261"/>
                  <a:pt x="205" y="261"/>
                  <a:pt x="197" y="261"/>
                </a:cubicBezTo>
                <a:cubicBezTo>
                  <a:pt x="190" y="261"/>
                  <a:pt x="181" y="261"/>
                  <a:pt x="171" y="261"/>
                </a:cubicBezTo>
                <a:cubicBezTo>
                  <a:pt x="161" y="261"/>
                  <a:pt x="152" y="261"/>
                  <a:pt x="144" y="262"/>
                </a:cubicBezTo>
                <a:cubicBezTo>
                  <a:pt x="137" y="262"/>
                  <a:pt x="131" y="263"/>
                  <a:pt x="126" y="263"/>
                </a:cubicBezTo>
                <a:lnTo>
                  <a:pt x="122" y="265"/>
                </a:lnTo>
                <a:close/>
                <a:moveTo>
                  <a:pt x="149" y="176"/>
                </a:moveTo>
                <a:cubicBezTo>
                  <a:pt x="146" y="175"/>
                  <a:pt x="142" y="176"/>
                  <a:pt x="138" y="178"/>
                </a:cubicBezTo>
                <a:cubicBezTo>
                  <a:pt x="133" y="180"/>
                  <a:pt x="130" y="184"/>
                  <a:pt x="127" y="189"/>
                </a:cubicBezTo>
                <a:cubicBezTo>
                  <a:pt x="124" y="195"/>
                  <a:pt x="122" y="200"/>
                  <a:pt x="122" y="205"/>
                </a:cubicBezTo>
                <a:cubicBezTo>
                  <a:pt x="122" y="210"/>
                  <a:pt x="122" y="214"/>
                  <a:pt x="122" y="216"/>
                </a:cubicBezTo>
                <a:cubicBezTo>
                  <a:pt x="122" y="218"/>
                  <a:pt x="123" y="221"/>
                  <a:pt x="124" y="225"/>
                </a:cubicBezTo>
                <a:cubicBezTo>
                  <a:pt x="124" y="229"/>
                  <a:pt x="127" y="233"/>
                  <a:pt x="130" y="237"/>
                </a:cubicBezTo>
                <a:cubicBezTo>
                  <a:pt x="133" y="242"/>
                  <a:pt x="137" y="244"/>
                  <a:pt x="141" y="246"/>
                </a:cubicBezTo>
                <a:cubicBezTo>
                  <a:pt x="145" y="247"/>
                  <a:pt x="148" y="248"/>
                  <a:pt x="151" y="248"/>
                </a:cubicBezTo>
                <a:lnTo>
                  <a:pt x="194" y="248"/>
                </a:lnTo>
                <a:cubicBezTo>
                  <a:pt x="195" y="248"/>
                  <a:pt x="197" y="247"/>
                  <a:pt x="200" y="246"/>
                </a:cubicBezTo>
                <a:cubicBezTo>
                  <a:pt x="202" y="246"/>
                  <a:pt x="205" y="244"/>
                  <a:pt x="208" y="241"/>
                </a:cubicBezTo>
                <a:cubicBezTo>
                  <a:pt x="211" y="239"/>
                  <a:pt x="213" y="236"/>
                  <a:pt x="215" y="233"/>
                </a:cubicBezTo>
                <a:cubicBezTo>
                  <a:pt x="216" y="231"/>
                  <a:pt x="217" y="228"/>
                  <a:pt x="218" y="226"/>
                </a:cubicBezTo>
                <a:cubicBezTo>
                  <a:pt x="218" y="224"/>
                  <a:pt x="218" y="221"/>
                  <a:pt x="219" y="218"/>
                </a:cubicBezTo>
                <a:cubicBezTo>
                  <a:pt x="219" y="214"/>
                  <a:pt x="219" y="210"/>
                  <a:pt x="219" y="206"/>
                </a:cubicBezTo>
                <a:cubicBezTo>
                  <a:pt x="219" y="201"/>
                  <a:pt x="218" y="197"/>
                  <a:pt x="217" y="194"/>
                </a:cubicBezTo>
                <a:cubicBezTo>
                  <a:pt x="216" y="190"/>
                  <a:pt x="215" y="188"/>
                  <a:pt x="214" y="185"/>
                </a:cubicBezTo>
                <a:cubicBezTo>
                  <a:pt x="210" y="182"/>
                  <a:pt x="206" y="179"/>
                  <a:pt x="200" y="177"/>
                </a:cubicBezTo>
                <a:cubicBezTo>
                  <a:pt x="195" y="175"/>
                  <a:pt x="189" y="174"/>
                  <a:pt x="181" y="174"/>
                </a:cubicBezTo>
                <a:cubicBezTo>
                  <a:pt x="174" y="174"/>
                  <a:pt x="168" y="174"/>
                  <a:pt x="163" y="175"/>
                </a:cubicBezTo>
                <a:cubicBezTo>
                  <a:pt x="157" y="176"/>
                  <a:pt x="153" y="176"/>
                  <a:pt x="149" y="176"/>
                </a:cubicBezTo>
                <a:close/>
                <a:moveTo>
                  <a:pt x="124" y="113"/>
                </a:moveTo>
                <a:cubicBezTo>
                  <a:pt x="124" y="113"/>
                  <a:pt x="124" y="114"/>
                  <a:pt x="124" y="114"/>
                </a:cubicBezTo>
                <a:cubicBezTo>
                  <a:pt x="124" y="115"/>
                  <a:pt x="124" y="116"/>
                  <a:pt x="124" y="116"/>
                </a:cubicBezTo>
                <a:cubicBezTo>
                  <a:pt x="124" y="117"/>
                  <a:pt x="124" y="118"/>
                  <a:pt x="124" y="119"/>
                </a:cubicBezTo>
                <a:cubicBezTo>
                  <a:pt x="124" y="120"/>
                  <a:pt x="124" y="120"/>
                  <a:pt x="124" y="121"/>
                </a:cubicBezTo>
                <a:cubicBezTo>
                  <a:pt x="124" y="121"/>
                  <a:pt x="124" y="122"/>
                  <a:pt x="124" y="122"/>
                </a:cubicBezTo>
                <a:cubicBezTo>
                  <a:pt x="124" y="123"/>
                  <a:pt x="125" y="123"/>
                  <a:pt x="125" y="124"/>
                </a:cubicBezTo>
                <a:cubicBezTo>
                  <a:pt x="126" y="125"/>
                  <a:pt x="127" y="125"/>
                  <a:pt x="128" y="126"/>
                </a:cubicBezTo>
                <a:cubicBezTo>
                  <a:pt x="128" y="126"/>
                  <a:pt x="129" y="126"/>
                  <a:pt x="130" y="127"/>
                </a:cubicBezTo>
                <a:lnTo>
                  <a:pt x="173" y="127"/>
                </a:lnTo>
                <a:cubicBezTo>
                  <a:pt x="173" y="127"/>
                  <a:pt x="174" y="127"/>
                  <a:pt x="175" y="127"/>
                </a:cubicBezTo>
                <a:cubicBezTo>
                  <a:pt x="176" y="127"/>
                  <a:pt x="177" y="127"/>
                  <a:pt x="178" y="127"/>
                </a:cubicBezTo>
                <a:cubicBezTo>
                  <a:pt x="179" y="127"/>
                  <a:pt x="179" y="127"/>
                  <a:pt x="180" y="127"/>
                </a:cubicBezTo>
                <a:cubicBezTo>
                  <a:pt x="181" y="127"/>
                  <a:pt x="182" y="127"/>
                  <a:pt x="182" y="127"/>
                </a:cubicBezTo>
                <a:lnTo>
                  <a:pt x="214" y="127"/>
                </a:lnTo>
                <a:cubicBezTo>
                  <a:pt x="214" y="126"/>
                  <a:pt x="214" y="126"/>
                  <a:pt x="215" y="126"/>
                </a:cubicBezTo>
                <a:cubicBezTo>
                  <a:pt x="215" y="125"/>
                  <a:pt x="216" y="125"/>
                  <a:pt x="217" y="124"/>
                </a:cubicBezTo>
                <a:cubicBezTo>
                  <a:pt x="217" y="123"/>
                  <a:pt x="218" y="123"/>
                  <a:pt x="218" y="122"/>
                </a:cubicBezTo>
                <a:cubicBezTo>
                  <a:pt x="219" y="122"/>
                  <a:pt x="219" y="121"/>
                  <a:pt x="220" y="121"/>
                </a:cubicBezTo>
                <a:lnTo>
                  <a:pt x="220" y="117"/>
                </a:lnTo>
                <a:lnTo>
                  <a:pt x="216" y="113"/>
                </a:lnTo>
                <a:cubicBezTo>
                  <a:pt x="214" y="113"/>
                  <a:pt x="213" y="113"/>
                  <a:pt x="211" y="112"/>
                </a:cubicBezTo>
                <a:cubicBezTo>
                  <a:pt x="209" y="112"/>
                  <a:pt x="207" y="112"/>
                  <a:pt x="204" y="111"/>
                </a:cubicBezTo>
                <a:cubicBezTo>
                  <a:pt x="202" y="111"/>
                  <a:pt x="200" y="111"/>
                  <a:pt x="198" y="111"/>
                </a:cubicBezTo>
                <a:cubicBezTo>
                  <a:pt x="196" y="111"/>
                  <a:pt x="195" y="111"/>
                  <a:pt x="194" y="111"/>
                </a:cubicBezTo>
                <a:cubicBezTo>
                  <a:pt x="190" y="112"/>
                  <a:pt x="185" y="112"/>
                  <a:pt x="180" y="111"/>
                </a:cubicBezTo>
                <a:cubicBezTo>
                  <a:pt x="174" y="111"/>
                  <a:pt x="167" y="111"/>
                  <a:pt x="159" y="111"/>
                </a:cubicBezTo>
                <a:cubicBezTo>
                  <a:pt x="151" y="110"/>
                  <a:pt x="144" y="110"/>
                  <a:pt x="139" y="111"/>
                </a:cubicBezTo>
                <a:cubicBezTo>
                  <a:pt x="133" y="111"/>
                  <a:pt x="128" y="112"/>
                  <a:pt x="124" y="113"/>
                </a:cubicBezTo>
                <a:close/>
                <a:moveTo>
                  <a:pt x="249" y="238"/>
                </a:moveTo>
                <a:lnTo>
                  <a:pt x="225" y="291"/>
                </a:lnTo>
                <a:cubicBezTo>
                  <a:pt x="221" y="291"/>
                  <a:pt x="217" y="291"/>
                  <a:pt x="211" y="291"/>
                </a:cubicBezTo>
                <a:cubicBezTo>
                  <a:pt x="205" y="291"/>
                  <a:pt x="198" y="291"/>
                  <a:pt x="190" y="291"/>
                </a:cubicBezTo>
                <a:cubicBezTo>
                  <a:pt x="182" y="291"/>
                  <a:pt x="175" y="291"/>
                  <a:pt x="169" y="291"/>
                </a:cubicBezTo>
                <a:cubicBezTo>
                  <a:pt x="163" y="291"/>
                  <a:pt x="157" y="291"/>
                  <a:pt x="153" y="291"/>
                </a:cubicBezTo>
                <a:cubicBezTo>
                  <a:pt x="151" y="290"/>
                  <a:pt x="148" y="290"/>
                  <a:pt x="144" y="291"/>
                </a:cubicBezTo>
                <a:cubicBezTo>
                  <a:pt x="141" y="291"/>
                  <a:pt x="137" y="292"/>
                  <a:pt x="132" y="292"/>
                </a:cubicBezTo>
                <a:cubicBezTo>
                  <a:pt x="127" y="292"/>
                  <a:pt x="123" y="291"/>
                  <a:pt x="119" y="289"/>
                </a:cubicBezTo>
                <a:cubicBezTo>
                  <a:pt x="116" y="288"/>
                  <a:pt x="113" y="285"/>
                  <a:pt x="110" y="283"/>
                </a:cubicBezTo>
                <a:cubicBezTo>
                  <a:pt x="110" y="280"/>
                  <a:pt x="110" y="276"/>
                  <a:pt x="110" y="272"/>
                </a:cubicBezTo>
                <a:cubicBezTo>
                  <a:pt x="110" y="267"/>
                  <a:pt x="110" y="262"/>
                  <a:pt x="110" y="256"/>
                </a:cubicBezTo>
                <a:cubicBezTo>
                  <a:pt x="110" y="251"/>
                  <a:pt x="110" y="245"/>
                  <a:pt x="110" y="241"/>
                </a:cubicBezTo>
                <a:cubicBezTo>
                  <a:pt x="110" y="237"/>
                  <a:pt x="110" y="233"/>
                  <a:pt x="110" y="230"/>
                </a:cubicBezTo>
                <a:lnTo>
                  <a:pt x="110" y="201"/>
                </a:lnTo>
                <a:cubicBezTo>
                  <a:pt x="110" y="200"/>
                  <a:pt x="110" y="199"/>
                  <a:pt x="110" y="198"/>
                </a:cubicBezTo>
                <a:cubicBezTo>
                  <a:pt x="110" y="197"/>
                  <a:pt x="110" y="196"/>
                  <a:pt x="110" y="195"/>
                </a:cubicBezTo>
                <a:cubicBezTo>
                  <a:pt x="110" y="194"/>
                  <a:pt x="110" y="193"/>
                  <a:pt x="110" y="193"/>
                </a:cubicBezTo>
                <a:cubicBezTo>
                  <a:pt x="110" y="192"/>
                  <a:pt x="110" y="191"/>
                  <a:pt x="110" y="191"/>
                </a:cubicBezTo>
                <a:lnTo>
                  <a:pt x="110" y="160"/>
                </a:lnTo>
                <a:lnTo>
                  <a:pt x="149" y="160"/>
                </a:lnTo>
                <a:cubicBezTo>
                  <a:pt x="154" y="160"/>
                  <a:pt x="160" y="160"/>
                  <a:pt x="166" y="160"/>
                </a:cubicBezTo>
                <a:cubicBezTo>
                  <a:pt x="173" y="160"/>
                  <a:pt x="181" y="159"/>
                  <a:pt x="190" y="159"/>
                </a:cubicBezTo>
                <a:cubicBezTo>
                  <a:pt x="199" y="159"/>
                  <a:pt x="207" y="160"/>
                  <a:pt x="214" y="160"/>
                </a:cubicBezTo>
                <a:cubicBezTo>
                  <a:pt x="221" y="161"/>
                  <a:pt x="227" y="161"/>
                  <a:pt x="231" y="162"/>
                </a:cubicBezTo>
                <a:lnTo>
                  <a:pt x="229" y="174"/>
                </a:lnTo>
                <a:cubicBezTo>
                  <a:pt x="229" y="177"/>
                  <a:pt x="230" y="182"/>
                  <a:pt x="230" y="187"/>
                </a:cubicBezTo>
                <a:cubicBezTo>
                  <a:pt x="231" y="192"/>
                  <a:pt x="232" y="199"/>
                  <a:pt x="235" y="206"/>
                </a:cubicBezTo>
                <a:cubicBezTo>
                  <a:pt x="237" y="213"/>
                  <a:pt x="239" y="219"/>
                  <a:pt x="242" y="224"/>
                </a:cubicBezTo>
                <a:cubicBezTo>
                  <a:pt x="245" y="230"/>
                  <a:pt x="247" y="234"/>
                  <a:pt x="249" y="238"/>
                </a:cubicBezTo>
                <a:close/>
                <a:moveTo>
                  <a:pt x="202" y="228"/>
                </a:moveTo>
                <a:lnTo>
                  <a:pt x="196" y="232"/>
                </a:lnTo>
                <a:cubicBezTo>
                  <a:pt x="195" y="232"/>
                  <a:pt x="195" y="232"/>
                  <a:pt x="194" y="232"/>
                </a:cubicBezTo>
                <a:cubicBezTo>
                  <a:pt x="193" y="232"/>
                  <a:pt x="192" y="232"/>
                  <a:pt x="190" y="232"/>
                </a:cubicBezTo>
                <a:cubicBezTo>
                  <a:pt x="189" y="232"/>
                  <a:pt x="188" y="232"/>
                  <a:pt x="187" y="232"/>
                </a:cubicBezTo>
                <a:cubicBezTo>
                  <a:pt x="186" y="232"/>
                  <a:pt x="185" y="232"/>
                  <a:pt x="184" y="232"/>
                </a:cubicBezTo>
                <a:cubicBezTo>
                  <a:pt x="182" y="232"/>
                  <a:pt x="179" y="232"/>
                  <a:pt x="176" y="233"/>
                </a:cubicBezTo>
                <a:cubicBezTo>
                  <a:pt x="172" y="233"/>
                  <a:pt x="168" y="233"/>
                  <a:pt x="163" y="233"/>
                </a:cubicBezTo>
                <a:cubicBezTo>
                  <a:pt x="158" y="233"/>
                  <a:pt x="154" y="233"/>
                  <a:pt x="150" y="233"/>
                </a:cubicBezTo>
                <a:cubicBezTo>
                  <a:pt x="147" y="232"/>
                  <a:pt x="144" y="231"/>
                  <a:pt x="142" y="230"/>
                </a:cubicBezTo>
                <a:cubicBezTo>
                  <a:pt x="142" y="230"/>
                  <a:pt x="141" y="229"/>
                  <a:pt x="141" y="229"/>
                </a:cubicBezTo>
                <a:cubicBezTo>
                  <a:pt x="141" y="229"/>
                  <a:pt x="141" y="229"/>
                  <a:pt x="141" y="228"/>
                </a:cubicBezTo>
                <a:cubicBezTo>
                  <a:pt x="140" y="228"/>
                  <a:pt x="140" y="228"/>
                  <a:pt x="140" y="228"/>
                </a:cubicBezTo>
                <a:cubicBezTo>
                  <a:pt x="140" y="228"/>
                  <a:pt x="140" y="228"/>
                  <a:pt x="140" y="228"/>
                </a:cubicBezTo>
                <a:cubicBezTo>
                  <a:pt x="139" y="226"/>
                  <a:pt x="138" y="223"/>
                  <a:pt x="137" y="219"/>
                </a:cubicBezTo>
                <a:cubicBezTo>
                  <a:pt x="137" y="215"/>
                  <a:pt x="136" y="211"/>
                  <a:pt x="137" y="206"/>
                </a:cubicBezTo>
                <a:cubicBezTo>
                  <a:pt x="137" y="202"/>
                  <a:pt x="139" y="198"/>
                  <a:pt x="141" y="195"/>
                </a:cubicBezTo>
                <a:cubicBezTo>
                  <a:pt x="143" y="193"/>
                  <a:pt x="145" y="190"/>
                  <a:pt x="147" y="189"/>
                </a:cubicBezTo>
                <a:lnTo>
                  <a:pt x="196" y="189"/>
                </a:lnTo>
                <a:cubicBezTo>
                  <a:pt x="197" y="189"/>
                  <a:pt x="197" y="190"/>
                  <a:pt x="198" y="191"/>
                </a:cubicBezTo>
                <a:cubicBezTo>
                  <a:pt x="199" y="191"/>
                  <a:pt x="200" y="192"/>
                  <a:pt x="201" y="193"/>
                </a:cubicBezTo>
                <a:cubicBezTo>
                  <a:pt x="202" y="194"/>
                  <a:pt x="202" y="196"/>
                  <a:pt x="203" y="196"/>
                </a:cubicBezTo>
                <a:cubicBezTo>
                  <a:pt x="203" y="197"/>
                  <a:pt x="204" y="198"/>
                  <a:pt x="204" y="199"/>
                </a:cubicBezTo>
                <a:cubicBezTo>
                  <a:pt x="204" y="201"/>
                  <a:pt x="204" y="203"/>
                  <a:pt x="204" y="205"/>
                </a:cubicBezTo>
                <a:cubicBezTo>
                  <a:pt x="204" y="207"/>
                  <a:pt x="204" y="210"/>
                  <a:pt x="204" y="214"/>
                </a:cubicBezTo>
                <a:cubicBezTo>
                  <a:pt x="204" y="217"/>
                  <a:pt x="204" y="220"/>
                  <a:pt x="204" y="222"/>
                </a:cubicBezTo>
                <a:cubicBezTo>
                  <a:pt x="203" y="224"/>
                  <a:pt x="203" y="227"/>
                  <a:pt x="202" y="228"/>
                </a:cubicBezTo>
                <a:close/>
                <a:moveTo>
                  <a:pt x="258" y="220"/>
                </a:moveTo>
                <a:cubicBezTo>
                  <a:pt x="256" y="217"/>
                  <a:pt x="253" y="212"/>
                  <a:pt x="251" y="207"/>
                </a:cubicBezTo>
                <a:cubicBezTo>
                  <a:pt x="249" y="202"/>
                  <a:pt x="247" y="196"/>
                  <a:pt x="247" y="189"/>
                </a:cubicBezTo>
                <a:cubicBezTo>
                  <a:pt x="246" y="183"/>
                  <a:pt x="245" y="177"/>
                  <a:pt x="245" y="172"/>
                </a:cubicBezTo>
                <a:cubicBezTo>
                  <a:pt x="245" y="167"/>
                  <a:pt x="245" y="163"/>
                  <a:pt x="245" y="160"/>
                </a:cubicBezTo>
                <a:cubicBezTo>
                  <a:pt x="248" y="160"/>
                  <a:pt x="253" y="160"/>
                  <a:pt x="258" y="160"/>
                </a:cubicBezTo>
                <a:cubicBezTo>
                  <a:pt x="263" y="160"/>
                  <a:pt x="269" y="160"/>
                  <a:pt x="276" y="160"/>
                </a:cubicBezTo>
                <a:cubicBezTo>
                  <a:pt x="283" y="160"/>
                  <a:pt x="289" y="161"/>
                  <a:pt x="294" y="161"/>
                </a:cubicBezTo>
                <a:cubicBezTo>
                  <a:pt x="299" y="161"/>
                  <a:pt x="304" y="162"/>
                  <a:pt x="307" y="162"/>
                </a:cubicBezTo>
                <a:cubicBezTo>
                  <a:pt x="307" y="162"/>
                  <a:pt x="307" y="163"/>
                  <a:pt x="307" y="163"/>
                </a:cubicBezTo>
                <a:cubicBezTo>
                  <a:pt x="307" y="164"/>
                  <a:pt x="307" y="165"/>
                  <a:pt x="307" y="166"/>
                </a:cubicBezTo>
                <a:cubicBezTo>
                  <a:pt x="307" y="167"/>
                  <a:pt x="307" y="168"/>
                  <a:pt x="306" y="168"/>
                </a:cubicBezTo>
                <a:cubicBezTo>
                  <a:pt x="306" y="169"/>
                  <a:pt x="306" y="169"/>
                  <a:pt x="305" y="170"/>
                </a:cubicBezTo>
                <a:cubicBezTo>
                  <a:pt x="302" y="172"/>
                  <a:pt x="299" y="175"/>
                  <a:pt x="295" y="179"/>
                </a:cubicBezTo>
                <a:cubicBezTo>
                  <a:pt x="291" y="183"/>
                  <a:pt x="286" y="188"/>
                  <a:pt x="282" y="193"/>
                </a:cubicBezTo>
                <a:cubicBezTo>
                  <a:pt x="277" y="199"/>
                  <a:pt x="273" y="204"/>
                  <a:pt x="270" y="208"/>
                </a:cubicBezTo>
                <a:cubicBezTo>
                  <a:pt x="267" y="212"/>
                  <a:pt x="264" y="216"/>
                  <a:pt x="262" y="218"/>
                </a:cubicBezTo>
                <a:lnTo>
                  <a:pt x="258" y="220"/>
                </a:lnTo>
                <a:close/>
                <a:moveTo>
                  <a:pt x="245" y="144"/>
                </a:moveTo>
                <a:lnTo>
                  <a:pt x="245" y="137"/>
                </a:lnTo>
                <a:cubicBezTo>
                  <a:pt x="245" y="137"/>
                  <a:pt x="246" y="137"/>
                  <a:pt x="247" y="137"/>
                </a:cubicBezTo>
                <a:cubicBezTo>
                  <a:pt x="248" y="137"/>
                  <a:pt x="249" y="136"/>
                  <a:pt x="251" y="136"/>
                </a:cubicBezTo>
                <a:cubicBezTo>
                  <a:pt x="252" y="136"/>
                  <a:pt x="253" y="136"/>
                  <a:pt x="254" y="136"/>
                </a:cubicBezTo>
                <a:cubicBezTo>
                  <a:pt x="255" y="135"/>
                  <a:pt x="256" y="135"/>
                  <a:pt x="257" y="135"/>
                </a:cubicBezTo>
                <a:cubicBezTo>
                  <a:pt x="259" y="136"/>
                  <a:pt x="263" y="136"/>
                  <a:pt x="268" y="136"/>
                </a:cubicBezTo>
                <a:cubicBezTo>
                  <a:pt x="273" y="135"/>
                  <a:pt x="278" y="133"/>
                  <a:pt x="283" y="129"/>
                </a:cubicBezTo>
                <a:cubicBezTo>
                  <a:pt x="288" y="126"/>
                  <a:pt x="292" y="122"/>
                  <a:pt x="293" y="117"/>
                </a:cubicBezTo>
                <a:cubicBezTo>
                  <a:pt x="294" y="113"/>
                  <a:pt x="295" y="109"/>
                  <a:pt x="294" y="105"/>
                </a:cubicBezTo>
                <a:cubicBezTo>
                  <a:pt x="293" y="105"/>
                  <a:pt x="291" y="104"/>
                  <a:pt x="290" y="104"/>
                </a:cubicBezTo>
                <a:cubicBezTo>
                  <a:pt x="289" y="103"/>
                  <a:pt x="287" y="103"/>
                  <a:pt x="286" y="103"/>
                </a:cubicBezTo>
                <a:cubicBezTo>
                  <a:pt x="285" y="103"/>
                  <a:pt x="283" y="104"/>
                  <a:pt x="282" y="104"/>
                </a:cubicBezTo>
                <a:cubicBezTo>
                  <a:pt x="281" y="105"/>
                  <a:pt x="281" y="105"/>
                  <a:pt x="280" y="105"/>
                </a:cubicBezTo>
                <a:cubicBezTo>
                  <a:pt x="280" y="106"/>
                  <a:pt x="279" y="106"/>
                  <a:pt x="279" y="107"/>
                </a:cubicBezTo>
                <a:cubicBezTo>
                  <a:pt x="279" y="107"/>
                  <a:pt x="279" y="108"/>
                  <a:pt x="279" y="110"/>
                </a:cubicBezTo>
                <a:cubicBezTo>
                  <a:pt x="279" y="111"/>
                  <a:pt x="279" y="112"/>
                  <a:pt x="280" y="113"/>
                </a:cubicBezTo>
                <a:cubicBezTo>
                  <a:pt x="280" y="114"/>
                  <a:pt x="280" y="114"/>
                  <a:pt x="280" y="115"/>
                </a:cubicBezTo>
                <a:lnTo>
                  <a:pt x="276" y="119"/>
                </a:lnTo>
                <a:cubicBezTo>
                  <a:pt x="274" y="119"/>
                  <a:pt x="272" y="120"/>
                  <a:pt x="270" y="120"/>
                </a:cubicBezTo>
                <a:cubicBezTo>
                  <a:pt x="267" y="120"/>
                  <a:pt x="265" y="121"/>
                  <a:pt x="261" y="121"/>
                </a:cubicBezTo>
                <a:cubicBezTo>
                  <a:pt x="258" y="121"/>
                  <a:pt x="255" y="121"/>
                  <a:pt x="253" y="121"/>
                </a:cubicBezTo>
                <a:cubicBezTo>
                  <a:pt x="250" y="121"/>
                  <a:pt x="248" y="121"/>
                  <a:pt x="247" y="121"/>
                </a:cubicBezTo>
                <a:cubicBezTo>
                  <a:pt x="246" y="120"/>
                  <a:pt x="246" y="118"/>
                  <a:pt x="246" y="116"/>
                </a:cubicBezTo>
                <a:cubicBezTo>
                  <a:pt x="245" y="114"/>
                  <a:pt x="245" y="111"/>
                  <a:pt x="245" y="108"/>
                </a:cubicBezTo>
                <a:cubicBezTo>
                  <a:pt x="245" y="105"/>
                  <a:pt x="245" y="103"/>
                  <a:pt x="246" y="101"/>
                </a:cubicBezTo>
                <a:cubicBezTo>
                  <a:pt x="246" y="99"/>
                  <a:pt x="246" y="97"/>
                  <a:pt x="247" y="96"/>
                </a:cubicBezTo>
                <a:cubicBezTo>
                  <a:pt x="248" y="95"/>
                  <a:pt x="249" y="95"/>
                  <a:pt x="250" y="95"/>
                </a:cubicBezTo>
                <a:cubicBezTo>
                  <a:pt x="252" y="94"/>
                  <a:pt x="254" y="94"/>
                  <a:pt x="256" y="94"/>
                </a:cubicBezTo>
                <a:cubicBezTo>
                  <a:pt x="258" y="94"/>
                  <a:pt x="259" y="94"/>
                  <a:pt x="261" y="94"/>
                </a:cubicBezTo>
                <a:cubicBezTo>
                  <a:pt x="262" y="94"/>
                  <a:pt x="263" y="94"/>
                  <a:pt x="264" y="94"/>
                </a:cubicBezTo>
                <a:cubicBezTo>
                  <a:pt x="267" y="94"/>
                  <a:pt x="270" y="94"/>
                  <a:pt x="273" y="94"/>
                </a:cubicBezTo>
                <a:cubicBezTo>
                  <a:pt x="277" y="94"/>
                  <a:pt x="281" y="94"/>
                  <a:pt x="286" y="93"/>
                </a:cubicBezTo>
                <a:cubicBezTo>
                  <a:pt x="292" y="93"/>
                  <a:pt x="296" y="94"/>
                  <a:pt x="299" y="96"/>
                </a:cubicBezTo>
                <a:cubicBezTo>
                  <a:pt x="303" y="98"/>
                  <a:pt x="305" y="101"/>
                  <a:pt x="307" y="103"/>
                </a:cubicBezTo>
                <a:lnTo>
                  <a:pt x="307" y="146"/>
                </a:lnTo>
                <a:cubicBezTo>
                  <a:pt x="304" y="146"/>
                  <a:pt x="299" y="146"/>
                  <a:pt x="294" y="146"/>
                </a:cubicBezTo>
                <a:cubicBezTo>
                  <a:pt x="289" y="146"/>
                  <a:pt x="283" y="146"/>
                  <a:pt x="276" y="146"/>
                </a:cubicBezTo>
                <a:cubicBezTo>
                  <a:pt x="269" y="146"/>
                  <a:pt x="263" y="146"/>
                  <a:pt x="258" y="145"/>
                </a:cubicBezTo>
                <a:cubicBezTo>
                  <a:pt x="253" y="145"/>
                  <a:pt x="248" y="145"/>
                  <a:pt x="245" y="144"/>
                </a:cubicBezTo>
                <a:close/>
                <a:moveTo>
                  <a:pt x="241" y="291"/>
                </a:moveTo>
                <a:lnTo>
                  <a:pt x="262" y="248"/>
                </a:lnTo>
                <a:cubicBezTo>
                  <a:pt x="265" y="250"/>
                  <a:pt x="268" y="252"/>
                  <a:pt x="271" y="255"/>
                </a:cubicBezTo>
                <a:cubicBezTo>
                  <a:pt x="275" y="258"/>
                  <a:pt x="279" y="260"/>
                  <a:pt x="284" y="262"/>
                </a:cubicBezTo>
                <a:cubicBezTo>
                  <a:pt x="289" y="264"/>
                  <a:pt x="293" y="266"/>
                  <a:pt x="296" y="267"/>
                </a:cubicBezTo>
                <a:cubicBezTo>
                  <a:pt x="300" y="268"/>
                  <a:pt x="303" y="268"/>
                  <a:pt x="305" y="269"/>
                </a:cubicBezTo>
                <a:cubicBezTo>
                  <a:pt x="305" y="270"/>
                  <a:pt x="305" y="272"/>
                  <a:pt x="305" y="273"/>
                </a:cubicBezTo>
                <a:cubicBezTo>
                  <a:pt x="305" y="275"/>
                  <a:pt x="305" y="278"/>
                  <a:pt x="305" y="281"/>
                </a:cubicBezTo>
                <a:cubicBezTo>
                  <a:pt x="305" y="283"/>
                  <a:pt x="305" y="285"/>
                  <a:pt x="304" y="287"/>
                </a:cubicBezTo>
                <a:cubicBezTo>
                  <a:pt x="302" y="289"/>
                  <a:pt x="301" y="290"/>
                  <a:pt x="299" y="291"/>
                </a:cubicBezTo>
                <a:cubicBezTo>
                  <a:pt x="296" y="291"/>
                  <a:pt x="292" y="291"/>
                  <a:pt x="287" y="291"/>
                </a:cubicBezTo>
                <a:cubicBezTo>
                  <a:pt x="282" y="291"/>
                  <a:pt x="277" y="291"/>
                  <a:pt x="270" y="291"/>
                </a:cubicBezTo>
                <a:cubicBezTo>
                  <a:pt x="264" y="291"/>
                  <a:pt x="258" y="291"/>
                  <a:pt x="253" y="291"/>
                </a:cubicBezTo>
                <a:cubicBezTo>
                  <a:pt x="248" y="291"/>
                  <a:pt x="244" y="291"/>
                  <a:pt x="241" y="291"/>
                </a:cubicBezTo>
                <a:close/>
                <a:moveTo>
                  <a:pt x="307" y="234"/>
                </a:moveTo>
                <a:lnTo>
                  <a:pt x="305" y="253"/>
                </a:lnTo>
                <a:cubicBezTo>
                  <a:pt x="303" y="253"/>
                  <a:pt x="301" y="252"/>
                  <a:pt x="298" y="251"/>
                </a:cubicBezTo>
                <a:cubicBezTo>
                  <a:pt x="295" y="249"/>
                  <a:pt x="292" y="247"/>
                  <a:pt x="288" y="245"/>
                </a:cubicBezTo>
                <a:cubicBezTo>
                  <a:pt x="284" y="243"/>
                  <a:pt x="280" y="241"/>
                  <a:pt x="277" y="239"/>
                </a:cubicBezTo>
                <a:cubicBezTo>
                  <a:pt x="275" y="237"/>
                  <a:pt x="272" y="235"/>
                  <a:pt x="270" y="234"/>
                </a:cubicBezTo>
                <a:cubicBezTo>
                  <a:pt x="272" y="231"/>
                  <a:pt x="274" y="228"/>
                  <a:pt x="277" y="224"/>
                </a:cubicBezTo>
                <a:cubicBezTo>
                  <a:pt x="280" y="221"/>
                  <a:pt x="283" y="216"/>
                  <a:pt x="286" y="212"/>
                </a:cubicBezTo>
                <a:cubicBezTo>
                  <a:pt x="290" y="207"/>
                  <a:pt x="294" y="202"/>
                  <a:pt x="297" y="199"/>
                </a:cubicBezTo>
                <a:cubicBezTo>
                  <a:pt x="301" y="195"/>
                  <a:pt x="304" y="192"/>
                  <a:pt x="307" y="189"/>
                </a:cubicBezTo>
                <a:lnTo>
                  <a:pt x="305" y="228"/>
                </a:lnTo>
                <a:lnTo>
                  <a:pt x="307" y="234"/>
                </a:lnTo>
                <a:close/>
                <a:moveTo>
                  <a:pt x="406" y="244"/>
                </a:moveTo>
                <a:cubicBezTo>
                  <a:pt x="405" y="247"/>
                  <a:pt x="405" y="250"/>
                  <a:pt x="405" y="255"/>
                </a:cubicBezTo>
                <a:cubicBezTo>
                  <a:pt x="404" y="259"/>
                  <a:pt x="403" y="265"/>
                  <a:pt x="402" y="271"/>
                </a:cubicBezTo>
                <a:cubicBezTo>
                  <a:pt x="401" y="277"/>
                  <a:pt x="400" y="283"/>
                  <a:pt x="399" y="287"/>
                </a:cubicBezTo>
                <a:cubicBezTo>
                  <a:pt x="398" y="292"/>
                  <a:pt x="397" y="295"/>
                  <a:pt x="396" y="298"/>
                </a:cubicBezTo>
                <a:cubicBezTo>
                  <a:pt x="396" y="299"/>
                  <a:pt x="396" y="299"/>
                  <a:pt x="396" y="300"/>
                </a:cubicBezTo>
                <a:cubicBezTo>
                  <a:pt x="396" y="300"/>
                  <a:pt x="397" y="301"/>
                  <a:pt x="398" y="302"/>
                </a:cubicBezTo>
                <a:cubicBezTo>
                  <a:pt x="398" y="303"/>
                  <a:pt x="399" y="304"/>
                  <a:pt x="400" y="305"/>
                </a:cubicBezTo>
                <a:cubicBezTo>
                  <a:pt x="401" y="305"/>
                  <a:pt x="401" y="306"/>
                  <a:pt x="402" y="306"/>
                </a:cubicBezTo>
                <a:lnTo>
                  <a:pt x="408" y="304"/>
                </a:lnTo>
                <a:cubicBezTo>
                  <a:pt x="410" y="301"/>
                  <a:pt x="412" y="297"/>
                  <a:pt x="414" y="292"/>
                </a:cubicBezTo>
                <a:cubicBezTo>
                  <a:pt x="416" y="287"/>
                  <a:pt x="417" y="281"/>
                  <a:pt x="418" y="275"/>
                </a:cubicBezTo>
                <a:cubicBezTo>
                  <a:pt x="419" y="268"/>
                  <a:pt x="419" y="263"/>
                  <a:pt x="419" y="258"/>
                </a:cubicBezTo>
                <a:cubicBezTo>
                  <a:pt x="419" y="253"/>
                  <a:pt x="419" y="249"/>
                  <a:pt x="419" y="246"/>
                </a:cubicBezTo>
                <a:lnTo>
                  <a:pt x="419" y="228"/>
                </a:lnTo>
                <a:cubicBezTo>
                  <a:pt x="419" y="226"/>
                  <a:pt x="419" y="223"/>
                  <a:pt x="419" y="220"/>
                </a:cubicBezTo>
                <a:cubicBezTo>
                  <a:pt x="419" y="216"/>
                  <a:pt x="419" y="212"/>
                  <a:pt x="419" y="208"/>
                </a:cubicBezTo>
                <a:cubicBezTo>
                  <a:pt x="419" y="203"/>
                  <a:pt x="419" y="199"/>
                  <a:pt x="419" y="196"/>
                </a:cubicBezTo>
                <a:cubicBezTo>
                  <a:pt x="419" y="192"/>
                  <a:pt x="419" y="189"/>
                  <a:pt x="419" y="187"/>
                </a:cubicBezTo>
                <a:lnTo>
                  <a:pt x="416" y="183"/>
                </a:lnTo>
                <a:cubicBezTo>
                  <a:pt x="415" y="183"/>
                  <a:pt x="414" y="183"/>
                  <a:pt x="413" y="184"/>
                </a:cubicBezTo>
                <a:cubicBezTo>
                  <a:pt x="412" y="184"/>
                  <a:pt x="411" y="184"/>
                  <a:pt x="410" y="185"/>
                </a:cubicBezTo>
                <a:cubicBezTo>
                  <a:pt x="409" y="185"/>
                  <a:pt x="408" y="186"/>
                  <a:pt x="407" y="187"/>
                </a:cubicBezTo>
                <a:cubicBezTo>
                  <a:pt x="407" y="188"/>
                  <a:pt x="406" y="189"/>
                  <a:pt x="406" y="189"/>
                </a:cubicBezTo>
                <a:lnTo>
                  <a:pt x="406" y="244"/>
                </a:lnTo>
                <a:close/>
                <a:moveTo>
                  <a:pt x="396" y="162"/>
                </a:moveTo>
                <a:lnTo>
                  <a:pt x="396" y="166"/>
                </a:lnTo>
                <a:cubicBezTo>
                  <a:pt x="396" y="166"/>
                  <a:pt x="397" y="167"/>
                  <a:pt x="397" y="167"/>
                </a:cubicBezTo>
                <a:cubicBezTo>
                  <a:pt x="397" y="167"/>
                  <a:pt x="398" y="168"/>
                  <a:pt x="398" y="169"/>
                </a:cubicBezTo>
                <a:cubicBezTo>
                  <a:pt x="398" y="169"/>
                  <a:pt x="399" y="170"/>
                  <a:pt x="399" y="170"/>
                </a:cubicBezTo>
                <a:cubicBezTo>
                  <a:pt x="399" y="171"/>
                  <a:pt x="400" y="171"/>
                  <a:pt x="400" y="172"/>
                </a:cubicBezTo>
                <a:lnTo>
                  <a:pt x="429" y="172"/>
                </a:lnTo>
                <a:lnTo>
                  <a:pt x="431" y="250"/>
                </a:lnTo>
                <a:lnTo>
                  <a:pt x="429" y="255"/>
                </a:lnTo>
                <a:lnTo>
                  <a:pt x="431" y="261"/>
                </a:lnTo>
                <a:lnTo>
                  <a:pt x="429" y="287"/>
                </a:lnTo>
                <a:lnTo>
                  <a:pt x="431" y="294"/>
                </a:lnTo>
                <a:lnTo>
                  <a:pt x="429" y="298"/>
                </a:lnTo>
                <a:cubicBezTo>
                  <a:pt x="429" y="299"/>
                  <a:pt x="429" y="299"/>
                  <a:pt x="429" y="300"/>
                </a:cubicBezTo>
                <a:cubicBezTo>
                  <a:pt x="430" y="300"/>
                  <a:pt x="430" y="301"/>
                  <a:pt x="430" y="301"/>
                </a:cubicBezTo>
                <a:cubicBezTo>
                  <a:pt x="431" y="302"/>
                  <a:pt x="431" y="302"/>
                  <a:pt x="432" y="303"/>
                </a:cubicBezTo>
                <a:cubicBezTo>
                  <a:pt x="432" y="303"/>
                  <a:pt x="433" y="304"/>
                  <a:pt x="433" y="304"/>
                </a:cubicBezTo>
                <a:cubicBezTo>
                  <a:pt x="434" y="304"/>
                  <a:pt x="435" y="305"/>
                  <a:pt x="436" y="305"/>
                </a:cubicBezTo>
                <a:cubicBezTo>
                  <a:pt x="437" y="305"/>
                  <a:pt x="438" y="305"/>
                  <a:pt x="440" y="305"/>
                </a:cubicBezTo>
                <a:cubicBezTo>
                  <a:pt x="441" y="305"/>
                  <a:pt x="442" y="304"/>
                  <a:pt x="443" y="303"/>
                </a:cubicBezTo>
                <a:cubicBezTo>
                  <a:pt x="444" y="302"/>
                  <a:pt x="444" y="301"/>
                  <a:pt x="445" y="300"/>
                </a:cubicBezTo>
                <a:cubicBezTo>
                  <a:pt x="445" y="293"/>
                  <a:pt x="445" y="284"/>
                  <a:pt x="445" y="273"/>
                </a:cubicBezTo>
                <a:cubicBezTo>
                  <a:pt x="445" y="263"/>
                  <a:pt x="445" y="250"/>
                  <a:pt x="445" y="236"/>
                </a:cubicBezTo>
                <a:cubicBezTo>
                  <a:pt x="445" y="222"/>
                  <a:pt x="445" y="209"/>
                  <a:pt x="445" y="198"/>
                </a:cubicBezTo>
                <a:cubicBezTo>
                  <a:pt x="445" y="188"/>
                  <a:pt x="445" y="179"/>
                  <a:pt x="445" y="172"/>
                </a:cubicBezTo>
                <a:lnTo>
                  <a:pt x="476" y="168"/>
                </a:lnTo>
                <a:lnTo>
                  <a:pt x="478" y="166"/>
                </a:lnTo>
                <a:lnTo>
                  <a:pt x="478" y="162"/>
                </a:lnTo>
                <a:cubicBezTo>
                  <a:pt x="477" y="161"/>
                  <a:pt x="476" y="161"/>
                  <a:pt x="475" y="160"/>
                </a:cubicBezTo>
                <a:cubicBezTo>
                  <a:pt x="474" y="159"/>
                  <a:pt x="473" y="158"/>
                  <a:pt x="472" y="158"/>
                </a:cubicBezTo>
                <a:cubicBezTo>
                  <a:pt x="471" y="157"/>
                  <a:pt x="470" y="156"/>
                  <a:pt x="469" y="156"/>
                </a:cubicBezTo>
                <a:cubicBezTo>
                  <a:pt x="468" y="156"/>
                  <a:pt x="467" y="156"/>
                  <a:pt x="466" y="156"/>
                </a:cubicBezTo>
                <a:lnTo>
                  <a:pt x="445" y="156"/>
                </a:lnTo>
                <a:lnTo>
                  <a:pt x="443" y="84"/>
                </a:lnTo>
                <a:lnTo>
                  <a:pt x="441" y="80"/>
                </a:lnTo>
                <a:cubicBezTo>
                  <a:pt x="440" y="80"/>
                  <a:pt x="439" y="80"/>
                  <a:pt x="438" y="80"/>
                </a:cubicBezTo>
                <a:cubicBezTo>
                  <a:pt x="437" y="80"/>
                  <a:pt x="436" y="81"/>
                  <a:pt x="435" y="81"/>
                </a:cubicBezTo>
                <a:cubicBezTo>
                  <a:pt x="434" y="81"/>
                  <a:pt x="433" y="82"/>
                  <a:pt x="432" y="82"/>
                </a:cubicBezTo>
                <a:cubicBezTo>
                  <a:pt x="431" y="82"/>
                  <a:pt x="430" y="82"/>
                  <a:pt x="429" y="82"/>
                </a:cubicBezTo>
                <a:cubicBezTo>
                  <a:pt x="429" y="82"/>
                  <a:pt x="429" y="83"/>
                  <a:pt x="429" y="83"/>
                </a:cubicBezTo>
                <a:cubicBezTo>
                  <a:pt x="429" y="84"/>
                  <a:pt x="429" y="85"/>
                  <a:pt x="429" y="86"/>
                </a:cubicBezTo>
                <a:cubicBezTo>
                  <a:pt x="429" y="87"/>
                  <a:pt x="429" y="88"/>
                  <a:pt x="429" y="88"/>
                </a:cubicBezTo>
                <a:cubicBezTo>
                  <a:pt x="429" y="89"/>
                  <a:pt x="429" y="89"/>
                  <a:pt x="429" y="90"/>
                </a:cubicBezTo>
                <a:lnTo>
                  <a:pt x="429" y="109"/>
                </a:lnTo>
                <a:cubicBezTo>
                  <a:pt x="429" y="110"/>
                  <a:pt x="429" y="111"/>
                  <a:pt x="429" y="112"/>
                </a:cubicBezTo>
                <a:cubicBezTo>
                  <a:pt x="429" y="113"/>
                  <a:pt x="429" y="114"/>
                  <a:pt x="429" y="115"/>
                </a:cubicBezTo>
                <a:cubicBezTo>
                  <a:pt x="429" y="116"/>
                  <a:pt x="429" y="118"/>
                  <a:pt x="429" y="119"/>
                </a:cubicBezTo>
                <a:cubicBezTo>
                  <a:pt x="429" y="120"/>
                  <a:pt x="429" y="120"/>
                  <a:pt x="429" y="121"/>
                </a:cubicBezTo>
                <a:lnTo>
                  <a:pt x="429" y="156"/>
                </a:lnTo>
                <a:cubicBezTo>
                  <a:pt x="428" y="156"/>
                  <a:pt x="426" y="156"/>
                  <a:pt x="424" y="156"/>
                </a:cubicBezTo>
                <a:cubicBezTo>
                  <a:pt x="422" y="156"/>
                  <a:pt x="420" y="157"/>
                  <a:pt x="417" y="157"/>
                </a:cubicBezTo>
                <a:cubicBezTo>
                  <a:pt x="415" y="157"/>
                  <a:pt x="413" y="157"/>
                  <a:pt x="411" y="157"/>
                </a:cubicBezTo>
                <a:cubicBezTo>
                  <a:pt x="409" y="157"/>
                  <a:pt x="407" y="156"/>
                  <a:pt x="406" y="156"/>
                </a:cubicBezTo>
                <a:lnTo>
                  <a:pt x="398" y="160"/>
                </a:lnTo>
                <a:lnTo>
                  <a:pt x="396" y="162"/>
                </a:lnTo>
                <a:close/>
                <a:moveTo>
                  <a:pt x="396" y="86"/>
                </a:moveTo>
                <a:lnTo>
                  <a:pt x="396" y="90"/>
                </a:lnTo>
                <a:lnTo>
                  <a:pt x="398" y="90"/>
                </a:lnTo>
                <a:lnTo>
                  <a:pt x="408" y="142"/>
                </a:lnTo>
                <a:cubicBezTo>
                  <a:pt x="408" y="143"/>
                  <a:pt x="409" y="143"/>
                  <a:pt x="410" y="143"/>
                </a:cubicBezTo>
                <a:cubicBezTo>
                  <a:pt x="411" y="144"/>
                  <a:pt x="412" y="144"/>
                  <a:pt x="413" y="144"/>
                </a:cubicBezTo>
                <a:cubicBezTo>
                  <a:pt x="414" y="144"/>
                  <a:pt x="415" y="144"/>
                  <a:pt x="415" y="143"/>
                </a:cubicBezTo>
                <a:cubicBezTo>
                  <a:pt x="416" y="143"/>
                  <a:pt x="417" y="143"/>
                  <a:pt x="417" y="142"/>
                </a:cubicBezTo>
                <a:lnTo>
                  <a:pt x="419" y="139"/>
                </a:lnTo>
                <a:cubicBezTo>
                  <a:pt x="419" y="135"/>
                  <a:pt x="418" y="131"/>
                  <a:pt x="417" y="127"/>
                </a:cubicBezTo>
                <a:cubicBezTo>
                  <a:pt x="417" y="122"/>
                  <a:pt x="416" y="116"/>
                  <a:pt x="415" y="110"/>
                </a:cubicBezTo>
                <a:cubicBezTo>
                  <a:pt x="414" y="104"/>
                  <a:pt x="413" y="99"/>
                  <a:pt x="412" y="94"/>
                </a:cubicBezTo>
                <a:cubicBezTo>
                  <a:pt x="410" y="89"/>
                  <a:pt x="409" y="85"/>
                  <a:pt x="408" y="82"/>
                </a:cubicBezTo>
                <a:cubicBezTo>
                  <a:pt x="407" y="82"/>
                  <a:pt x="407" y="81"/>
                  <a:pt x="406" y="81"/>
                </a:cubicBezTo>
                <a:cubicBezTo>
                  <a:pt x="406" y="81"/>
                  <a:pt x="405" y="81"/>
                  <a:pt x="404" y="81"/>
                </a:cubicBezTo>
                <a:cubicBezTo>
                  <a:pt x="403" y="81"/>
                  <a:pt x="402" y="82"/>
                  <a:pt x="401" y="82"/>
                </a:cubicBezTo>
                <a:cubicBezTo>
                  <a:pt x="401" y="82"/>
                  <a:pt x="400" y="82"/>
                  <a:pt x="400" y="82"/>
                </a:cubicBezTo>
                <a:lnTo>
                  <a:pt x="396" y="86"/>
                </a:lnTo>
                <a:close/>
                <a:moveTo>
                  <a:pt x="466" y="84"/>
                </a:moveTo>
                <a:cubicBezTo>
                  <a:pt x="465" y="87"/>
                  <a:pt x="463" y="90"/>
                  <a:pt x="462" y="94"/>
                </a:cubicBezTo>
                <a:cubicBezTo>
                  <a:pt x="460" y="98"/>
                  <a:pt x="459" y="103"/>
                  <a:pt x="458" y="110"/>
                </a:cubicBezTo>
                <a:cubicBezTo>
                  <a:pt x="457" y="116"/>
                  <a:pt x="457" y="121"/>
                  <a:pt x="456" y="125"/>
                </a:cubicBezTo>
                <a:cubicBezTo>
                  <a:pt x="456" y="130"/>
                  <a:pt x="455" y="134"/>
                  <a:pt x="455" y="137"/>
                </a:cubicBezTo>
                <a:lnTo>
                  <a:pt x="456" y="142"/>
                </a:lnTo>
                <a:cubicBezTo>
                  <a:pt x="457" y="143"/>
                  <a:pt x="458" y="143"/>
                  <a:pt x="459" y="143"/>
                </a:cubicBezTo>
                <a:cubicBezTo>
                  <a:pt x="459" y="144"/>
                  <a:pt x="460" y="144"/>
                  <a:pt x="461" y="144"/>
                </a:cubicBezTo>
                <a:cubicBezTo>
                  <a:pt x="462" y="144"/>
                  <a:pt x="463" y="144"/>
                  <a:pt x="464" y="143"/>
                </a:cubicBezTo>
                <a:cubicBezTo>
                  <a:pt x="465" y="143"/>
                  <a:pt x="466" y="143"/>
                  <a:pt x="466" y="142"/>
                </a:cubicBezTo>
                <a:cubicBezTo>
                  <a:pt x="467" y="139"/>
                  <a:pt x="468" y="135"/>
                  <a:pt x="469" y="130"/>
                </a:cubicBezTo>
                <a:cubicBezTo>
                  <a:pt x="471" y="126"/>
                  <a:pt x="472" y="120"/>
                  <a:pt x="473" y="114"/>
                </a:cubicBezTo>
                <a:cubicBezTo>
                  <a:pt x="474" y="108"/>
                  <a:pt x="475" y="103"/>
                  <a:pt x="476" y="98"/>
                </a:cubicBezTo>
                <a:cubicBezTo>
                  <a:pt x="477" y="93"/>
                  <a:pt x="477" y="89"/>
                  <a:pt x="478" y="86"/>
                </a:cubicBezTo>
                <a:lnTo>
                  <a:pt x="474" y="82"/>
                </a:lnTo>
                <a:cubicBezTo>
                  <a:pt x="474" y="82"/>
                  <a:pt x="473" y="82"/>
                  <a:pt x="473" y="82"/>
                </a:cubicBezTo>
                <a:cubicBezTo>
                  <a:pt x="472" y="82"/>
                  <a:pt x="472" y="81"/>
                  <a:pt x="471" y="81"/>
                </a:cubicBezTo>
                <a:cubicBezTo>
                  <a:pt x="470" y="81"/>
                  <a:pt x="470" y="81"/>
                  <a:pt x="469" y="81"/>
                </a:cubicBezTo>
                <a:cubicBezTo>
                  <a:pt x="469" y="81"/>
                  <a:pt x="469" y="82"/>
                  <a:pt x="468" y="82"/>
                </a:cubicBezTo>
                <a:cubicBezTo>
                  <a:pt x="468" y="82"/>
                  <a:pt x="468" y="82"/>
                  <a:pt x="468" y="82"/>
                </a:cubicBezTo>
                <a:cubicBezTo>
                  <a:pt x="468" y="82"/>
                  <a:pt x="468" y="82"/>
                  <a:pt x="467" y="82"/>
                </a:cubicBezTo>
                <a:cubicBezTo>
                  <a:pt x="467" y="82"/>
                  <a:pt x="467" y="83"/>
                  <a:pt x="466" y="83"/>
                </a:cubicBezTo>
                <a:cubicBezTo>
                  <a:pt x="466" y="83"/>
                  <a:pt x="466" y="84"/>
                  <a:pt x="466" y="84"/>
                </a:cubicBezTo>
                <a:close/>
                <a:moveTo>
                  <a:pt x="455" y="195"/>
                </a:moveTo>
                <a:lnTo>
                  <a:pt x="455" y="257"/>
                </a:lnTo>
                <a:cubicBezTo>
                  <a:pt x="455" y="258"/>
                  <a:pt x="455" y="260"/>
                  <a:pt x="455" y="261"/>
                </a:cubicBezTo>
                <a:cubicBezTo>
                  <a:pt x="455" y="263"/>
                  <a:pt x="455" y="265"/>
                  <a:pt x="455" y="267"/>
                </a:cubicBezTo>
                <a:cubicBezTo>
                  <a:pt x="456" y="270"/>
                  <a:pt x="456" y="272"/>
                  <a:pt x="456" y="274"/>
                </a:cubicBezTo>
                <a:cubicBezTo>
                  <a:pt x="456" y="276"/>
                  <a:pt x="456" y="278"/>
                  <a:pt x="456" y="279"/>
                </a:cubicBezTo>
                <a:cubicBezTo>
                  <a:pt x="457" y="280"/>
                  <a:pt x="458" y="282"/>
                  <a:pt x="458" y="285"/>
                </a:cubicBezTo>
                <a:cubicBezTo>
                  <a:pt x="459" y="287"/>
                  <a:pt x="460" y="290"/>
                  <a:pt x="461" y="294"/>
                </a:cubicBezTo>
                <a:cubicBezTo>
                  <a:pt x="463" y="297"/>
                  <a:pt x="464" y="300"/>
                  <a:pt x="466" y="301"/>
                </a:cubicBezTo>
                <a:cubicBezTo>
                  <a:pt x="468" y="303"/>
                  <a:pt x="470" y="304"/>
                  <a:pt x="472" y="304"/>
                </a:cubicBezTo>
                <a:lnTo>
                  <a:pt x="476" y="302"/>
                </a:lnTo>
                <a:lnTo>
                  <a:pt x="478" y="300"/>
                </a:lnTo>
                <a:cubicBezTo>
                  <a:pt x="477" y="297"/>
                  <a:pt x="476" y="294"/>
                  <a:pt x="474" y="289"/>
                </a:cubicBezTo>
                <a:cubicBezTo>
                  <a:pt x="473" y="285"/>
                  <a:pt x="472" y="280"/>
                  <a:pt x="471" y="274"/>
                </a:cubicBezTo>
                <a:cubicBezTo>
                  <a:pt x="470" y="268"/>
                  <a:pt x="469" y="263"/>
                  <a:pt x="469" y="259"/>
                </a:cubicBezTo>
                <a:cubicBezTo>
                  <a:pt x="468" y="254"/>
                  <a:pt x="468" y="251"/>
                  <a:pt x="468" y="248"/>
                </a:cubicBezTo>
                <a:lnTo>
                  <a:pt x="468" y="203"/>
                </a:lnTo>
                <a:cubicBezTo>
                  <a:pt x="468" y="202"/>
                  <a:pt x="468" y="201"/>
                  <a:pt x="468" y="199"/>
                </a:cubicBezTo>
                <a:cubicBezTo>
                  <a:pt x="468" y="198"/>
                  <a:pt x="468" y="197"/>
                  <a:pt x="468" y="195"/>
                </a:cubicBezTo>
                <a:cubicBezTo>
                  <a:pt x="468" y="193"/>
                  <a:pt x="468" y="192"/>
                  <a:pt x="468" y="191"/>
                </a:cubicBezTo>
                <a:cubicBezTo>
                  <a:pt x="468" y="189"/>
                  <a:pt x="468" y="188"/>
                  <a:pt x="468" y="187"/>
                </a:cubicBezTo>
                <a:lnTo>
                  <a:pt x="466" y="185"/>
                </a:lnTo>
                <a:cubicBezTo>
                  <a:pt x="466" y="185"/>
                  <a:pt x="465" y="185"/>
                  <a:pt x="465" y="184"/>
                </a:cubicBezTo>
                <a:cubicBezTo>
                  <a:pt x="465" y="184"/>
                  <a:pt x="464" y="184"/>
                  <a:pt x="463" y="184"/>
                </a:cubicBezTo>
                <a:cubicBezTo>
                  <a:pt x="463" y="183"/>
                  <a:pt x="462" y="183"/>
                  <a:pt x="462" y="183"/>
                </a:cubicBezTo>
                <a:cubicBezTo>
                  <a:pt x="461" y="183"/>
                  <a:pt x="461" y="183"/>
                  <a:pt x="460" y="183"/>
                </a:cubicBezTo>
                <a:lnTo>
                  <a:pt x="455" y="187"/>
                </a:lnTo>
                <a:cubicBezTo>
                  <a:pt x="454" y="188"/>
                  <a:pt x="454" y="188"/>
                  <a:pt x="454" y="188"/>
                </a:cubicBezTo>
                <a:cubicBezTo>
                  <a:pt x="454" y="189"/>
                  <a:pt x="454" y="190"/>
                  <a:pt x="454" y="190"/>
                </a:cubicBezTo>
                <a:cubicBezTo>
                  <a:pt x="454" y="191"/>
                  <a:pt x="454" y="192"/>
                  <a:pt x="454" y="193"/>
                </a:cubicBezTo>
                <a:cubicBezTo>
                  <a:pt x="454" y="194"/>
                  <a:pt x="455" y="194"/>
                  <a:pt x="455" y="195"/>
                </a:cubicBezTo>
                <a:close/>
                <a:moveTo>
                  <a:pt x="486" y="296"/>
                </a:moveTo>
                <a:lnTo>
                  <a:pt x="486" y="300"/>
                </a:lnTo>
                <a:lnTo>
                  <a:pt x="488" y="304"/>
                </a:lnTo>
                <a:cubicBezTo>
                  <a:pt x="488" y="304"/>
                  <a:pt x="488" y="305"/>
                  <a:pt x="489" y="305"/>
                </a:cubicBezTo>
                <a:cubicBezTo>
                  <a:pt x="490" y="305"/>
                  <a:pt x="491" y="306"/>
                  <a:pt x="492" y="306"/>
                </a:cubicBezTo>
                <a:cubicBezTo>
                  <a:pt x="493" y="306"/>
                  <a:pt x="493" y="306"/>
                  <a:pt x="494" y="306"/>
                </a:cubicBezTo>
                <a:cubicBezTo>
                  <a:pt x="495" y="306"/>
                  <a:pt x="495" y="306"/>
                  <a:pt x="495" y="306"/>
                </a:cubicBezTo>
                <a:cubicBezTo>
                  <a:pt x="496" y="306"/>
                  <a:pt x="496" y="305"/>
                  <a:pt x="496" y="305"/>
                </a:cubicBezTo>
                <a:cubicBezTo>
                  <a:pt x="497" y="304"/>
                  <a:pt x="497" y="304"/>
                  <a:pt x="497" y="303"/>
                </a:cubicBezTo>
                <a:cubicBezTo>
                  <a:pt x="498" y="303"/>
                  <a:pt x="498" y="302"/>
                  <a:pt x="498" y="301"/>
                </a:cubicBezTo>
                <a:cubicBezTo>
                  <a:pt x="499" y="301"/>
                  <a:pt x="499" y="301"/>
                  <a:pt x="499" y="300"/>
                </a:cubicBezTo>
                <a:cubicBezTo>
                  <a:pt x="501" y="297"/>
                  <a:pt x="503" y="293"/>
                  <a:pt x="507" y="289"/>
                </a:cubicBezTo>
                <a:cubicBezTo>
                  <a:pt x="510" y="284"/>
                  <a:pt x="515" y="280"/>
                  <a:pt x="521" y="276"/>
                </a:cubicBezTo>
                <a:cubicBezTo>
                  <a:pt x="527" y="272"/>
                  <a:pt x="532" y="269"/>
                  <a:pt x="537" y="267"/>
                </a:cubicBezTo>
                <a:cubicBezTo>
                  <a:pt x="541" y="265"/>
                  <a:pt x="545" y="264"/>
                  <a:pt x="548" y="263"/>
                </a:cubicBezTo>
                <a:cubicBezTo>
                  <a:pt x="549" y="264"/>
                  <a:pt x="550" y="265"/>
                  <a:pt x="550" y="266"/>
                </a:cubicBezTo>
                <a:cubicBezTo>
                  <a:pt x="551" y="268"/>
                  <a:pt x="553" y="269"/>
                  <a:pt x="554" y="270"/>
                </a:cubicBezTo>
                <a:cubicBezTo>
                  <a:pt x="556" y="272"/>
                  <a:pt x="557" y="273"/>
                  <a:pt x="558" y="275"/>
                </a:cubicBezTo>
                <a:cubicBezTo>
                  <a:pt x="560" y="276"/>
                  <a:pt x="561" y="278"/>
                  <a:pt x="562" y="279"/>
                </a:cubicBezTo>
                <a:cubicBezTo>
                  <a:pt x="565" y="280"/>
                  <a:pt x="569" y="283"/>
                  <a:pt x="574" y="286"/>
                </a:cubicBezTo>
                <a:cubicBezTo>
                  <a:pt x="578" y="289"/>
                  <a:pt x="584" y="293"/>
                  <a:pt x="590" y="297"/>
                </a:cubicBezTo>
                <a:cubicBezTo>
                  <a:pt x="596" y="300"/>
                  <a:pt x="602" y="303"/>
                  <a:pt x="606" y="304"/>
                </a:cubicBezTo>
                <a:cubicBezTo>
                  <a:pt x="611" y="305"/>
                  <a:pt x="615" y="305"/>
                  <a:pt x="618" y="304"/>
                </a:cubicBezTo>
                <a:lnTo>
                  <a:pt x="620" y="300"/>
                </a:lnTo>
                <a:cubicBezTo>
                  <a:pt x="620" y="300"/>
                  <a:pt x="619" y="300"/>
                  <a:pt x="619" y="299"/>
                </a:cubicBezTo>
                <a:cubicBezTo>
                  <a:pt x="619" y="299"/>
                  <a:pt x="619" y="298"/>
                  <a:pt x="618" y="297"/>
                </a:cubicBezTo>
                <a:cubicBezTo>
                  <a:pt x="618" y="297"/>
                  <a:pt x="618" y="296"/>
                  <a:pt x="618" y="296"/>
                </a:cubicBezTo>
                <a:cubicBezTo>
                  <a:pt x="618" y="295"/>
                  <a:pt x="618" y="295"/>
                  <a:pt x="618" y="294"/>
                </a:cubicBezTo>
                <a:cubicBezTo>
                  <a:pt x="618" y="294"/>
                  <a:pt x="618" y="294"/>
                  <a:pt x="617" y="293"/>
                </a:cubicBezTo>
                <a:cubicBezTo>
                  <a:pt x="617" y="293"/>
                  <a:pt x="616" y="292"/>
                  <a:pt x="615" y="292"/>
                </a:cubicBezTo>
                <a:cubicBezTo>
                  <a:pt x="615" y="291"/>
                  <a:pt x="614" y="291"/>
                  <a:pt x="614" y="291"/>
                </a:cubicBezTo>
                <a:cubicBezTo>
                  <a:pt x="613" y="291"/>
                  <a:pt x="613" y="291"/>
                  <a:pt x="612" y="291"/>
                </a:cubicBezTo>
                <a:cubicBezTo>
                  <a:pt x="609" y="290"/>
                  <a:pt x="606" y="289"/>
                  <a:pt x="601" y="287"/>
                </a:cubicBezTo>
                <a:cubicBezTo>
                  <a:pt x="597" y="285"/>
                  <a:pt x="592" y="283"/>
                  <a:pt x="587" y="280"/>
                </a:cubicBezTo>
                <a:cubicBezTo>
                  <a:pt x="581" y="276"/>
                  <a:pt x="576" y="273"/>
                  <a:pt x="573" y="270"/>
                </a:cubicBezTo>
                <a:cubicBezTo>
                  <a:pt x="569" y="266"/>
                  <a:pt x="566" y="264"/>
                  <a:pt x="564" y="261"/>
                </a:cubicBezTo>
                <a:lnTo>
                  <a:pt x="562" y="257"/>
                </a:lnTo>
                <a:cubicBezTo>
                  <a:pt x="563" y="257"/>
                  <a:pt x="564" y="257"/>
                  <a:pt x="565" y="257"/>
                </a:cubicBezTo>
                <a:cubicBezTo>
                  <a:pt x="567" y="257"/>
                  <a:pt x="569" y="257"/>
                  <a:pt x="570" y="257"/>
                </a:cubicBezTo>
                <a:cubicBezTo>
                  <a:pt x="572" y="257"/>
                  <a:pt x="574" y="257"/>
                  <a:pt x="576" y="257"/>
                </a:cubicBezTo>
                <a:cubicBezTo>
                  <a:pt x="577" y="257"/>
                  <a:pt x="578" y="257"/>
                  <a:pt x="579" y="257"/>
                </a:cubicBezTo>
                <a:lnTo>
                  <a:pt x="614" y="257"/>
                </a:lnTo>
                <a:cubicBezTo>
                  <a:pt x="615" y="257"/>
                  <a:pt x="615" y="257"/>
                  <a:pt x="616" y="256"/>
                </a:cubicBezTo>
                <a:cubicBezTo>
                  <a:pt x="616" y="256"/>
                  <a:pt x="617" y="255"/>
                  <a:pt x="617" y="254"/>
                </a:cubicBezTo>
                <a:cubicBezTo>
                  <a:pt x="618" y="254"/>
                  <a:pt x="618" y="253"/>
                  <a:pt x="619" y="253"/>
                </a:cubicBezTo>
                <a:cubicBezTo>
                  <a:pt x="619" y="252"/>
                  <a:pt x="620" y="252"/>
                  <a:pt x="620" y="252"/>
                </a:cubicBezTo>
                <a:cubicBezTo>
                  <a:pt x="620" y="251"/>
                  <a:pt x="620" y="250"/>
                  <a:pt x="620" y="249"/>
                </a:cubicBezTo>
                <a:cubicBezTo>
                  <a:pt x="620" y="248"/>
                  <a:pt x="619" y="247"/>
                  <a:pt x="619" y="246"/>
                </a:cubicBezTo>
                <a:cubicBezTo>
                  <a:pt x="618" y="245"/>
                  <a:pt x="618" y="244"/>
                  <a:pt x="618" y="243"/>
                </a:cubicBezTo>
                <a:cubicBezTo>
                  <a:pt x="617" y="243"/>
                  <a:pt x="617" y="242"/>
                  <a:pt x="616" y="242"/>
                </a:cubicBezTo>
                <a:lnTo>
                  <a:pt x="583" y="242"/>
                </a:lnTo>
                <a:cubicBezTo>
                  <a:pt x="581" y="242"/>
                  <a:pt x="579" y="242"/>
                  <a:pt x="577" y="242"/>
                </a:cubicBezTo>
                <a:cubicBezTo>
                  <a:pt x="574" y="241"/>
                  <a:pt x="571" y="241"/>
                  <a:pt x="568" y="241"/>
                </a:cubicBezTo>
                <a:cubicBezTo>
                  <a:pt x="564" y="241"/>
                  <a:pt x="561" y="242"/>
                  <a:pt x="558" y="242"/>
                </a:cubicBezTo>
                <a:cubicBezTo>
                  <a:pt x="556" y="243"/>
                  <a:pt x="554" y="243"/>
                  <a:pt x="552" y="244"/>
                </a:cubicBezTo>
                <a:cubicBezTo>
                  <a:pt x="551" y="242"/>
                  <a:pt x="550" y="240"/>
                  <a:pt x="549" y="238"/>
                </a:cubicBezTo>
                <a:cubicBezTo>
                  <a:pt x="548" y="236"/>
                  <a:pt x="547" y="233"/>
                  <a:pt x="546" y="230"/>
                </a:cubicBezTo>
                <a:cubicBezTo>
                  <a:pt x="545" y="228"/>
                  <a:pt x="545" y="225"/>
                  <a:pt x="544" y="223"/>
                </a:cubicBezTo>
                <a:cubicBezTo>
                  <a:pt x="544" y="221"/>
                  <a:pt x="544" y="220"/>
                  <a:pt x="544" y="218"/>
                </a:cubicBezTo>
                <a:cubicBezTo>
                  <a:pt x="545" y="219"/>
                  <a:pt x="546" y="219"/>
                  <a:pt x="547" y="219"/>
                </a:cubicBezTo>
                <a:cubicBezTo>
                  <a:pt x="548" y="220"/>
                  <a:pt x="549" y="220"/>
                  <a:pt x="551" y="220"/>
                </a:cubicBezTo>
                <a:cubicBezTo>
                  <a:pt x="553" y="220"/>
                  <a:pt x="555" y="220"/>
                  <a:pt x="556" y="220"/>
                </a:cubicBezTo>
                <a:cubicBezTo>
                  <a:pt x="558" y="220"/>
                  <a:pt x="559" y="220"/>
                  <a:pt x="560" y="220"/>
                </a:cubicBezTo>
                <a:cubicBezTo>
                  <a:pt x="564" y="218"/>
                  <a:pt x="569" y="215"/>
                  <a:pt x="572" y="211"/>
                </a:cubicBezTo>
                <a:cubicBezTo>
                  <a:pt x="576" y="207"/>
                  <a:pt x="579" y="201"/>
                  <a:pt x="580" y="194"/>
                </a:cubicBezTo>
                <a:cubicBezTo>
                  <a:pt x="581" y="187"/>
                  <a:pt x="581" y="181"/>
                  <a:pt x="580" y="176"/>
                </a:cubicBezTo>
                <a:cubicBezTo>
                  <a:pt x="580" y="171"/>
                  <a:pt x="579" y="167"/>
                  <a:pt x="579" y="164"/>
                </a:cubicBezTo>
                <a:cubicBezTo>
                  <a:pt x="580" y="163"/>
                  <a:pt x="580" y="162"/>
                  <a:pt x="581" y="161"/>
                </a:cubicBezTo>
                <a:cubicBezTo>
                  <a:pt x="581" y="160"/>
                  <a:pt x="582" y="159"/>
                  <a:pt x="583" y="157"/>
                </a:cubicBezTo>
                <a:cubicBezTo>
                  <a:pt x="585" y="156"/>
                  <a:pt x="586" y="155"/>
                  <a:pt x="587" y="154"/>
                </a:cubicBezTo>
                <a:cubicBezTo>
                  <a:pt x="588" y="153"/>
                  <a:pt x="588" y="152"/>
                  <a:pt x="589" y="152"/>
                </a:cubicBezTo>
                <a:cubicBezTo>
                  <a:pt x="590" y="152"/>
                  <a:pt x="591" y="152"/>
                  <a:pt x="593" y="152"/>
                </a:cubicBezTo>
                <a:cubicBezTo>
                  <a:pt x="595" y="152"/>
                  <a:pt x="597" y="153"/>
                  <a:pt x="599" y="154"/>
                </a:cubicBezTo>
                <a:cubicBezTo>
                  <a:pt x="601" y="156"/>
                  <a:pt x="603" y="157"/>
                  <a:pt x="604" y="159"/>
                </a:cubicBezTo>
                <a:cubicBezTo>
                  <a:pt x="605" y="161"/>
                  <a:pt x="606" y="163"/>
                  <a:pt x="607" y="164"/>
                </a:cubicBezTo>
                <a:cubicBezTo>
                  <a:pt x="606" y="165"/>
                  <a:pt x="605" y="167"/>
                  <a:pt x="604" y="170"/>
                </a:cubicBezTo>
                <a:cubicBezTo>
                  <a:pt x="603" y="172"/>
                  <a:pt x="601" y="175"/>
                  <a:pt x="600" y="178"/>
                </a:cubicBezTo>
                <a:cubicBezTo>
                  <a:pt x="599" y="182"/>
                  <a:pt x="598" y="185"/>
                  <a:pt x="598" y="187"/>
                </a:cubicBezTo>
                <a:cubicBezTo>
                  <a:pt x="597" y="189"/>
                  <a:pt x="597" y="191"/>
                  <a:pt x="597" y="193"/>
                </a:cubicBezTo>
                <a:cubicBezTo>
                  <a:pt x="597" y="195"/>
                  <a:pt x="597" y="197"/>
                  <a:pt x="597" y="200"/>
                </a:cubicBezTo>
                <a:cubicBezTo>
                  <a:pt x="598" y="202"/>
                  <a:pt x="599" y="206"/>
                  <a:pt x="600" y="209"/>
                </a:cubicBezTo>
                <a:cubicBezTo>
                  <a:pt x="601" y="213"/>
                  <a:pt x="603" y="216"/>
                  <a:pt x="605" y="219"/>
                </a:cubicBezTo>
                <a:cubicBezTo>
                  <a:pt x="607" y="221"/>
                  <a:pt x="609" y="223"/>
                  <a:pt x="610" y="224"/>
                </a:cubicBezTo>
                <a:cubicBezTo>
                  <a:pt x="611" y="224"/>
                  <a:pt x="611" y="224"/>
                  <a:pt x="612" y="224"/>
                </a:cubicBezTo>
                <a:cubicBezTo>
                  <a:pt x="613" y="224"/>
                  <a:pt x="613" y="224"/>
                  <a:pt x="614" y="223"/>
                </a:cubicBezTo>
                <a:cubicBezTo>
                  <a:pt x="615" y="223"/>
                  <a:pt x="616" y="223"/>
                  <a:pt x="617" y="223"/>
                </a:cubicBezTo>
                <a:cubicBezTo>
                  <a:pt x="617" y="222"/>
                  <a:pt x="618" y="222"/>
                  <a:pt x="618" y="222"/>
                </a:cubicBezTo>
                <a:cubicBezTo>
                  <a:pt x="619" y="222"/>
                  <a:pt x="619" y="221"/>
                  <a:pt x="619" y="220"/>
                </a:cubicBezTo>
                <a:cubicBezTo>
                  <a:pt x="619" y="219"/>
                  <a:pt x="620" y="219"/>
                  <a:pt x="620" y="218"/>
                </a:cubicBezTo>
                <a:cubicBezTo>
                  <a:pt x="620" y="217"/>
                  <a:pt x="620" y="216"/>
                  <a:pt x="620" y="216"/>
                </a:cubicBezTo>
                <a:cubicBezTo>
                  <a:pt x="620" y="215"/>
                  <a:pt x="620" y="215"/>
                  <a:pt x="620" y="215"/>
                </a:cubicBezTo>
                <a:cubicBezTo>
                  <a:pt x="618" y="213"/>
                  <a:pt x="616" y="211"/>
                  <a:pt x="614" y="209"/>
                </a:cubicBezTo>
                <a:cubicBezTo>
                  <a:pt x="612" y="206"/>
                  <a:pt x="611" y="203"/>
                  <a:pt x="611" y="199"/>
                </a:cubicBezTo>
                <a:cubicBezTo>
                  <a:pt x="610" y="196"/>
                  <a:pt x="610" y="192"/>
                  <a:pt x="611" y="189"/>
                </a:cubicBezTo>
                <a:cubicBezTo>
                  <a:pt x="612" y="186"/>
                  <a:pt x="613" y="183"/>
                  <a:pt x="614" y="181"/>
                </a:cubicBezTo>
                <a:cubicBezTo>
                  <a:pt x="617" y="179"/>
                  <a:pt x="619" y="175"/>
                  <a:pt x="619" y="169"/>
                </a:cubicBezTo>
                <a:cubicBezTo>
                  <a:pt x="620" y="164"/>
                  <a:pt x="619" y="158"/>
                  <a:pt x="615" y="151"/>
                </a:cubicBezTo>
                <a:cubicBezTo>
                  <a:pt x="611" y="145"/>
                  <a:pt x="606" y="141"/>
                  <a:pt x="600" y="140"/>
                </a:cubicBezTo>
                <a:cubicBezTo>
                  <a:pt x="595" y="139"/>
                  <a:pt x="591" y="139"/>
                  <a:pt x="587" y="140"/>
                </a:cubicBezTo>
                <a:cubicBezTo>
                  <a:pt x="582" y="142"/>
                  <a:pt x="578" y="145"/>
                  <a:pt x="574" y="149"/>
                </a:cubicBezTo>
                <a:cubicBezTo>
                  <a:pt x="570" y="153"/>
                  <a:pt x="567" y="159"/>
                  <a:pt x="566" y="166"/>
                </a:cubicBezTo>
                <a:cubicBezTo>
                  <a:pt x="565" y="173"/>
                  <a:pt x="565" y="180"/>
                  <a:pt x="565" y="186"/>
                </a:cubicBezTo>
                <a:cubicBezTo>
                  <a:pt x="566" y="191"/>
                  <a:pt x="566" y="196"/>
                  <a:pt x="566" y="199"/>
                </a:cubicBezTo>
                <a:cubicBezTo>
                  <a:pt x="565" y="199"/>
                  <a:pt x="564" y="200"/>
                  <a:pt x="563" y="200"/>
                </a:cubicBezTo>
                <a:cubicBezTo>
                  <a:pt x="563" y="201"/>
                  <a:pt x="562" y="202"/>
                  <a:pt x="561" y="203"/>
                </a:cubicBezTo>
                <a:cubicBezTo>
                  <a:pt x="560" y="204"/>
                  <a:pt x="559" y="205"/>
                  <a:pt x="558" y="205"/>
                </a:cubicBezTo>
                <a:cubicBezTo>
                  <a:pt x="557" y="206"/>
                  <a:pt x="557" y="206"/>
                  <a:pt x="556" y="207"/>
                </a:cubicBezTo>
                <a:cubicBezTo>
                  <a:pt x="555" y="206"/>
                  <a:pt x="554" y="206"/>
                  <a:pt x="553" y="206"/>
                </a:cubicBezTo>
                <a:cubicBezTo>
                  <a:pt x="552" y="205"/>
                  <a:pt x="551" y="205"/>
                  <a:pt x="550" y="205"/>
                </a:cubicBezTo>
                <a:cubicBezTo>
                  <a:pt x="549" y="204"/>
                  <a:pt x="548" y="203"/>
                  <a:pt x="547" y="203"/>
                </a:cubicBezTo>
                <a:cubicBezTo>
                  <a:pt x="546" y="202"/>
                  <a:pt x="545" y="202"/>
                  <a:pt x="544" y="201"/>
                </a:cubicBezTo>
                <a:cubicBezTo>
                  <a:pt x="543" y="199"/>
                  <a:pt x="542" y="196"/>
                  <a:pt x="541" y="193"/>
                </a:cubicBezTo>
                <a:cubicBezTo>
                  <a:pt x="540" y="190"/>
                  <a:pt x="539" y="186"/>
                  <a:pt x="539" y="182"/>
                </a:cubicBezTo>
                <a:cubicBezTo>
                  <a:pt x="539" y="178"/>
                  <a:pt x="539" y="174"/>
                  <a:pt x="539" y="170"/>
                </a:cubicBezTo>
                <a:cubicBezTo>
                  <a:pt x="539" y="167"/>
                  <a:pt x="539" y="164"/>
                  <a:pt x="538" y="162"/>
                </a:cubicBezTo>
                <a:cubicBezTo>
                  <a:pt x="538" y="157"/>
                  <a:pt x="536" y="152"/>
                  <a:pt x="531" y="147"/>
                </a:cubicBezTo>
                <a:cubicBezTo>
                  <a:pt x="527" y="141"/>
                  <a:pt x="521" y="139"/>
                  <a:pt x="513" y="139"/>
                </a:cubicBezTo>
                <a:cubicBezTo>
                  <a:pt x="504" y="140"/>
                  <a:pt x="498" y="143"/>
                  <a:pt x="493" y="148"/>
                </a:cubicBezTo>
                <a:cubicBezTo>
                  <a:pt x="489" y="153"/>
                  <a:pt x="486" y="159"/>
                  <a:pt x="486" y="164"/>
                </a:cubicBezTo>
                <a:cubicBezTo>
                  <a:pt x="486" y="165"/>
                  <a:pt x="486" y="167"/>
                  <a:pt x="487" y="170"/>
                </a:cubicBezTo>
                <a:cubicBezTo>
                  <a:pt x="487" y="172"/>
                  <a:pt x="488" y="175"/>
                  <a:pt x="490" y="178"/>
                </a:cubicBezTo>
                <a:cubicBezTo>
                  <a:pt x="491" y="182"/>
                  <a:pt x="493" y="185"/>
                  <a:pt x="493" y="187"/>
                </a:cubicBezTo>
                <a:cubicBezTo>
                  <a:pt x="494" y="189"/>
                  <a:pt x="495" y="191"/>
                  <a:pt x="495" y="193"/>
                </a:cubicBezTo>
                <a:cubicBezTo>
                  <a:pt x="495" y="194"/>
                  <a:pt x="495" y="196"/>
                  <a:pt x="495" y="198"/>
                </a:cubicBezTo>
                <a:cubicBezTo>
                  <a:pt x="495" y="200"/>
                  <a:pt x="494" y="202"/>
                  <a:pt x="493" y="205"/>
                </a:cubicBezTo>
                <a:cubicBezTo>
                  <a:pt x="492" y="207"/>
                  <a:pt x="490" y="210"/>
                  <a:pt x="489" y="212"/>
                </a:cubicBezTo>
                <a:cubicBezTo>
                  <a:pt x="488" y="214"/>
                  <a:pt x="487" y="215"/>
                  <a:pt x="486" y="216"/>
                </a:cubicBezTo>
                <a:cubicBezTo>
                  <a:pt x="486" y="217"/>
                  <a:pt x="486" y="217"/>
                  <a:pt x="486" y="218"/>
                </a:cubicBezTo>
                <a:cubicBezTo>
                  <a:pt x="486" y="219"/>
                  <a:pt x="486" y="219"/>
                  <a:pt x="487" y="220"/>
                </a:cubicBezTo>
                <a:cubicBezTo>
                  <a:pt x="487" y="221"/>
                  <a:pt x="487" y="222"/>
                  <a:pt x="487" y="223"/>
                </a:cubicBezTo>
                <a:cubicBezTo>
                  <a:pt x="488" y="223"/>
                  <a:pt x="488" y="224"/>
                  <a:pt x="488" y="224"/>
                </a:cubicBezTo>
                <a:lnTo>
                  <a:pt x="495" y="224"/>
                </a:lnTo>
                <a:cubicBezTo>
                  <a:pt x="496" y="224"/>
                  <a:pt x="497" y="223"/>
                  <a:pt x="499" y="222"/>
                </a:cubicBezTo>
                <a:cubicBezTo>
                  <a:pt x="500" y="221"/>
                  <a:pt x="501" y="220"/>
                  <a:pt x="502" y="218"/>
                </a:cubicBezTo>
                <a:cubicBezTo>
                  <a:pt x="503" y="217"/>
                  <a:pt x="503" y="215"/>
                  <a:pt x="504" y="214"/>
                </a:cubicBezTo>
                <a:cubicBezTo>
                  <a:pt x="504" y="213"/>
                  <a:pt x="505" y="212"/>
                  <a:pt x="505" y="211"/>
                </a:cubicBezTo>
                <a:cubicBezTo>
                  <a:pt x="507" y="208"/>
                  <a:pt x="508" y="205"/>
                  <a:pt x="509" y="201"/>
                </a:cubicBezTo>
                <a:cubicBezTo>
                  <a:pt x="510" y="197"/>
                  <a:pt x="509" y="192"/>
                  <a:pt x="508" y="187"/>
                </a:cubicBezTo>
                <a:cubicBezTo>
                  <a:pt x="507" y="182"/>
                  <a:pt x="505" y="177"/>
                  <a:pt x="503" y="174"/>
                </a:cubicBezTo>
                <a:cubicBezTo>
                  <a:pt x="502" y="170"/>
                  <a:pt x="500" y="166"/>
                  <a:pt x="499" y="164"/>
                </a:cubicBezTo>
                <a:cubicBezTo>
                  <a:pt x="500" y="163"/>
                  <a:pt x="500" y="162"/>
                  <a:pt x="501" y="160"/>
                </a:cubicBezTo>
                <a:cubicBezTo>
                  <a:pt x="501" y="159"/>
                  <a:pt x="502" y="158"/>
                  <a:pt x="504" y="157"/>
                </a:cubicBezTo>
                <a:cubicBezTo>
                  <a:pt x="505" y="155"/>
                  <a:pt x="506" y="154"/>
                  <a:pt x="508" y="154"/>
                </a:cubicBezTo>
                <a:cubicBezTo>
                  <a:pt x="509" y="153"/>
                  <a:pt x="510" y="152"/>
                  <a:pt x="511" y="152"/>
                </a:cubicBezTo>
                <a:cubicBezTo>
                  <a:pt x="512" y="152"/>
                  <a:pt x="513" y="152"/>
                  <a:pt x="515" y="153"/>
                </a:cubicBezTo>
                <a:cubicBezTo>
                  <a:pt x="517" y="153"/>
                  <a:pt x="518" y="154"/>
                  <a:pt x="520" y="155"/>
                </a:cubicBezTo>
                <a:cubicBezTo>
                  <a:pt x="522" y="156"/>
                  <a:pt x="524" y="158"/>
                  <a:pt x="525" y="159"/>
                </a:cubicBezTo>
                <a:cubicBezTo>
                  <a:pt x="526" y="161"/>
                  <a:pt x="526" y="163"/>
                  <a:pt x="527" y="164"/>
                </a:cubicBezTo>
                <a:lnTo>
                  <a:pt x="527" y="189"/>
                </a:lnTo>
                <a:cubicBezTo>
                  <a:pt x="527" y="190"/>
                  <a:pt x="527" y="191"/>
                  <a:pt x="527" y="193"/>
                </a:cubicBezTo>
                <a:cubicBezTo>
                  <a:pt x="527" y="194"/>
                  <a:pt x="527" y="196"/>
                  <a:pt x="527" y="198"/>
                </a:cubicBezTo>
                <a:cubicBezTo>
                  <a:pt x="527" y="200"/>
                  <a:pt x="527" y="202"/>
                  <a:pt x="527" y="203"/>
                </a:cubicBezTo>
                <a:cubicBezTo>
                  <a:pt x="527" y="205"/>
                  <a:pt x="527" y="206"/>
                  <a:pt x="527" y="207"/>
                </a:cubicBezTo>
                <a:cubicBezTo>
                  <a:pt x="527" y="209"/>
                  <a:pt x="527" y="212"/>
                  <a:pt x="528" y="215"/>
                </a:cubicBezTo>
                <a:cubicBezTo>
                  <a:pt x="528" y="219"/>
                  <a:pt x="529" y="223"/>
                  <a:pt x="530" y="227"/>
                </a:cubicBezTo>
                <a:cubicBezTo>
                  <a:pt x="531" y="232"/>
                  <a:pt x="532" y="236"/>
                  <a:pt x="533" y="239"/>
                </a:cubicBezTo>
                <a:cubicBezTo>
                  <a:pt x="534" y="243"/>
                  <a:pt x="535" y="245"/>
                  <a:pt x="536" y="248"/>
                </a:cubicBezTo>
                <a:cubicBezTo>
                  <a:pt x="532" y="249"/>
                  <a:pt x="528" y="251"/>
                  <a:pt x="522" y="254"/>
                </a:cubicBezTo>
                <a:cubicBezTo>
                  <a:pt x="517" y="257"/>
                  <a:pt x="512" y="261"/>
                  <a:pt x="506" y="267"/>
                </a:cubicBezTo>
                <a:cubicBezTo>
                  <a:pt x="500" y="273"/>
                  <a:pt x="496" y="278"/>
                  <a:pt x="493" y="283"/>
                </a:cubicBezTo>
                <a:cubicBezTo>
                  <a:pt x="490" y="288"/>
                  <a:pt x="487" y="293"/>
                  <a:pt x="486" y="296"/>
                </a:cubicBezTo>
                <a:close/>
                <a:moveTo>
                  <a:pt x="486" y="117"/>
                </a:moveTo>
                <a:cubicBezTo>
                  <a:pt x="486" y="117"/>
                  <a:pt x="486" y="118"/>
                  <a:pt x="485" y="118"/>
                </a:cubicBezTo>
                <a:cubicBezTo>
                  <a:pt x="485" y="119"/>
                  <a:pt x="485" y="119"/>
                  <a:pt x="485" y="120"/>
                </a:cubicBezTo>
                <a:cubicBezTo>
                  <a:pt x="485" y="121"/>
                  <a:pt x="485" y="121"/>
                  <a:pt x="485" y="122"/>
                </a:cubicBezTo>
                <a:cubicBezTo>
                  <a:pt x="485" y="122"/>
                  <a:pt x="485" y="123"/>
                  <a:pt x="486" y="123"/>
                </a:cubicBezTo>
                <a:cubicBezTo>
                  <a:pt x="486" y="123"/>
                  <a:pt x="486" y="123"/>
                  <a:pt x="486" y="123"/>
                </a:cubicBezTo>
                <a:cubicBezTo>
                  <a:pt x="486" y="123"/>
                  <a:pt x="486" y="124"/>
                  <a:pt x="487" y="124"/>
                </a:cubicBezTo>
                <a:cubicBezTo>
                  <a:pt x="487" y="125"/>
                  <a:pt x="488" y="125"/>
                  <a:pt x="488" y="126"/>
                </a:cubicBezTo>
                <a:cubicBezTo>
                  <a:pt x="489" y="126"/>
                  <a:pt x="489" y="126"/>
                  <a:pt x="490" y="127"/>
                </a:cubicBezTo>
                <a:cubicBezTo>
                  <a:pt x="493" y="127"/>
                  <a:pt x="497" y="126"/>
                  <a:pt x="502" y="126"/>
                </a:cubicBezTo>
                <a:cubicBezTo>
                  <a:pt x="507" y="125"/>
                  <a:pt x="513" y="124"/>
                  <a:pt x="520" y="122"/>
                </a:cubicBezTo>
                <a:cubicBezTo>
                  <a:pt x="527" y="121"/>
                  <a:pt x="533" y="119"/>
                  <a:pt x="539" y="118"/>
                </a:cubicBezTo>
                <a:cubicBezTo>
                  <a:pt x="544" y="117"/>
                  <a:pt x="548" y="116"/>
                  <a:pt x="552" y="115"/>
                </a:cubicBezTo>
                <a:cubicBezTo>
                  <a:pt x="556" y="116"/>
                  <a:pt x="560" y="117"/>
                  <a:pt x="566" y="118"/>
                </a:cubicBezTo>
                <a:cubicBezTo>
                  <a:pt x="571" y="119"/>
                  <a:pt x="578" y="121"/>
                  <a:pt x="585" y="122"/>
                </a:cubicBezTo>
                <a:cubicBezTo>
                  <a:pt x="593" y="124"/>
                  <a:pt x="599" y="125"/>
                  <a:pt x="605" y="126"/>
                </a:cubicBezTo>
                <a:cubicBezTo>
                  <a:pt x="610" y="126"/>
                  <a:pt x="615" y="127"/>
                  <a:pt x="618" y="127"/>
                </a:cubicBezTo>
                <a:lnTo>
                  <a:pt x="620" y="121"/>
                </a:lnTo>
                <a:cubicBezTo>
                  <a:pt x="620" y="121"/>
                  <a:pt x="619" y="120"/>
                  <a:pt x="619" y="120"/>
                </a:cubicBezTo>
                <a:cubicBezTo>
                  <a:pt x="619" y="119"/>
                  <a:pt x="618" y="118"/>
                  <a:pt x="618" y="117"/>
                </a:cubicBezTo>
                <a:cubicBezTo>
                  <a:pt x="618" y="116"/>
                  <a:pt x="617" y="115"/>
                  <a:pt x="616" y="115"/>
                </a:cubicBezTo>
                <a:cubicBezTo>
                  <a:pt x="616" y="114"/>
                  <a:pt x="615" y="113"/>
                  <a:pt x="614" y="113"/>
                </a:cubicBezTo>
                <a:cubicBezTo>
                  <a:pt x="611" y="113"/>
                  <a:pt x="608" y="112"/>
                  <a:pt x="603" y="111"/>
                </a:cubicBezTo>
                <a:cubicBezTo>
                  <a:pt x="599" y="110"/>
                  <a:pt x="593" y="109"/>
                  <a:pt x="587" y="107"/>
                </a:cubicBezTo>
                <a:cubicBezTo>
                  <a:pt x="581" y="106"/>
                  <a:pt x="576" y="105"/>
                  <a:pt x="571" y="104"/>
                </a:cubicBezTo>
                <a:cubicBezTo>
                  <a:pt x="566" y="103"/>
                  <a:pt x="563" y="102"/>
                  <a:pt x="560" y="101"/>
                </a:cubicBezTo>
                <a:cubicBezTo>
                  <a:pt x="560" y="101"/>
                  <a:pt x="560" y="99"/>
                  <a:pt x="560" y="98"/>
                </a:cubicBezTo>
                <a:cubicBezTo>
                  <a:pt x="560" y="96"/>
                  <a:pt x="560" y="94"/>
                  <a:pt x="560" y="92"/>
                </a:cubicBezTo>
                <a:cubicBezTo>
                  <a:pt x="561" y="89"/>
                  <a:pt x="561" y="87"/>
                  <a:pt x="560" y="86"/>
                </a:cubicBezTo>
                <a:cubicBezTo>
                  <a:pt x="560" y="84"/>
                  <a:pt x="560" y="83"/>
                  <a:pt x="560" y="82"/>
                </a:cubicBezTo>
                <a:cubicBezTo>
                  <a:pt x="559" y="82"/>
                  <a:pt x="558" y="81"/>
                  <a:pt x="558" y="81"/>
                </a:cubicBezTo>
                <a:cubicBezTo>
                  <a:pt x="557" y="81"/>
                  <a:pt x="556" y="80"/>
                  <a:pt x="555" y="80"/>
                </a:cubicBezTo>
                <a:cubicBezTo>
                  <a:pt x="554" y="80"/>
                  <a:pt x="554" y="80"/>
                  <a:pt x="553" y="80"/>
                </a:cubicBezTo>
                <a:cubicBezTo>
                  <a:pt x="553" y="80"/>
                  <a:pt x="552" y="80"/>
                  <a:pt x="552" y="80"/>
                </a:cubicBezTo>
                <a:lnTo>
                  <a:pt x="548" y="84"/>
                </a:lnTo>
                <a:cubicBezTo>
                  <a:pt x="548" y="85"/>
                  <a:pt x="547" y="86"/>
                  <a:pt x="547" y="88"/>
                </a:cubicBezTo>
                <a:cubicBezTo>
                  <a:pt x="547" y="89"/>
                  <a:pt x="547" y="91"/>
                  <a:pt x="546" y="93"/>
                </a:cubicBezTo>
                <a:cubicBezTo>
                  <a:pt x="546" y="95"/>
                  <a:pt x="546" y="97"/>
                  <a:pt x="546" y="99"/>
                </a:cubicBezTo>
                <a:cubicBezTo>
                  <a:pt x="546" y="101"/>
                  <a:pt x="546" y="102"/>
                  <a:pt x="546" y="103"/>
                </a:cubicBezTo>
                <a:cubicBezTo>
                  <a:pt x="543" y="104"/>
                  <a:pt x="538" y="105"/>
                  <a:pt x="533" y="105"/>
                </a:cubicBezTo>
                <a:cubicBezTo>
                  <a:pt x="528" y="106"/>
                  <a:pt x="522" y="107"/>
                  <a:pt x="515" y="108"/>
                </a:cubicBezTo>
                <a:cubicBezTo>
                  <a:pt x="509" y="109"/>
                  <a:pt x="503" y="111"/>
                  <a:pt x="498" y="112"/>
                </a:cubicBezTo>
                <a:cubicBezTo>
                  <a:pt x="493" y="114"/>
                  <a:pt x="489" y="115"/>
                  <a:pt x="486" y="117"/>
                </a:cubicBezTo>
                <a:close/>
                <a:moveTo>
                  <a:pt x="95" y="416"/>
                </a:moveTo>
                <a:lnTo>
                  <a:pt x="95" y="424"/>
                </a:lnTo>
                <a:lnTo>
                  <a:pt x="97" y="449"/>
                </a:lnTo>
                <a:lnTo>
                  <a:pt x="95" y="453"/>
                </a:lnTo>
                <a:lnTo>
                  <a:pt x="97" y="469"/>
                </a:lnTo>
                <a:cubicBezTo>
                  <a:pt x="97" y="470"/>
                  <a:pt x="97" y="471"/>
                  <a:pt x="97" y="473"/>
                </a:cubicBezTo>
                <a:cubicBezTo>
                  <a:pt x="97" y="474"/>
                  <a:pt x="97" y="476"/>
                  <a:pt x="97" y="479"/>
                </a:cubicBezTo>
                <a:cubicBezTo>
                  <a:pt x="97" y="481"/>
                  <a:pt x="97" y="483"/>
                  <a:pt x="97" y="485"/>
                </a:cubicBezTo>
                <a:cubicBezTo>
                  <a:pt x="97" y="487"/>
                  <a:pt x="97" y="489"/>
                  <a:pt x="97" y="490"/>
                </a:cubicBezTo>
                <a:cubicBezTo>
                  <a:pt x="97" y="491"/>
                  <a:pt x="98" y="492"/>
                  <a:pt x="98" y="493"/>
                </a:cubicBezTo>
                <a:cubicBezTo>
                  <a:pt x="99" y="494"/>
                  <a:pt x="100" y="495"/>
                  <a:pt x="101" y="497"/>
                </a:cubicBezTo>
                <a:cubicBezTo>
                  <a:pt x="102" y="499"/>
                  <a:pt x="103" y="501"/>
                  <a:pt x="104" y="502"/>
                </a:cubicBezTo>
                <a:cubicBezTo>
                  <a:pt x="105" y="503"/>
                  <a:pt x="106" y="505"/>
                  <a:pt x="106" y="506"/>
                </a:cubicBezTo>
                <a:cubicBezTo>
                  <a:pt x="107" y="506"/>
                  <a:pt x="107" y="506"/>
                  <a:pt x="108" y="506"/>
                </a:cubicBezTo>
                <a:cubicBezTo>
                  <a:pt x="108" y="506"/>
                  <a:pt x="109" y="506"/>
                  <a:pt x="109" y="506"/>
                </a:cubicBezTo>
                <a:cubicBezTo>
                  <a:pt x="110" y="506"/>
                  <a:pt x="111" y="506"/>
                  <a:pt x="111" y="507"/>
                </a:cubicBezTo>
                <a:cubicBezTo>
                  <a:pt x="112" y="507"/>
                  <a:pt x="112" y="507"/>
                  <a:pt x="112" y="508"/>
                </a:cubicBezTo>
                <a:cubicBezTo>
                  <a:pt x="117" y="508"/>
                  <a:pt x="123" y="508"/>
                  <a:pt x="131" y="508"/>
                </a:cubicBezTo>
                <a:cubicBezTo>
                  <a:pt x="138" y="508"/>
                  <a:pt x="146" y="508"/>
                  <a:pt x="156" y="507"/>
                </a:cubicBezTo>
                <a:cubicBezTo>
                  <a:pt x="166" y="507"/>
                  <a:pt x="174" y="506"/>
                  <a:pt x="182" y="506"/>
                </a:cubicBezTo>
                <a:cubicBezTo>
                  <a:pt x="189" y="506"/>
                  <a:pt x="195" y="506"/>
                  <a:pt x="200" y="506"/>
                </a:cubicBezTo>
                <a:lnTo>
                  <a:pt x="202" y="512"/>
                </a:lnTo>
                <a:lnTo>
                  <a:pt x="202" y="527"/>
                </a:lnTo>
                <a:cubicBezTo>
                  <a:pt x="203" y="531"/>
                  <a:pt x="205" y="534"/>
                  <a:pt x="208" y="538"/>
                </a:cubicBezTo>
                <a:cubicBezTo>
                  <a:pt x="210" y="541"/>
                  <a:pt x="214" y="543"/>
                  <a:pt x="220" y="545"/>
                </a:cubicBezTo>
                <a:cubicBezTo>
                  <a:pt x="225" y="546"/>
                  <a:pt x="229" y="546"/>
                  <a:pt x="233" y="546"/>
                </a:cubicBezTo>
                <a:cubicBezTo>
                  <a:pt x="237" y="545"/>
                  <a:pt x="241" y="545"/>
                  <a:pt x="243" y="545"/>
                </a:cubicBezTo>
                <a:cubicBezTo>
                  <a:pt x="246" y="545"/>
                  <a:pt x="250" y="545"/>
                  <a:pt x="255" y="545"/>
                </a:cubicBezTo>
                <a:cubicBezTo>
                  <a:pt x="260" y="545"/>
                  <a:pt x="266" y="545"/>
                  <a:pt x="273" y="545"/>
                </a:cubicBezTo>
                <a:cubicBezTo>
                  <a:pt x="280" y="545"/>
                  <a:pt x="286" y="545"/>
                  <a:pt x="291" y="545"/>
                </a:cubicBezTo>
                <a:cubicBezTo>
                  <a:pt x="296" y="545"/>
                  <a:pt x="300" y="546"/>
                  <a:pt x="303" y="547"/>
                </a:cubicBezTo>
                <a:lnTo>
                  <a:pt x="307" y="554"/>
                </a:lnTo>
                <a:cubicBezTo>
                  <a:pt x="307" y="555"/>
                  <a:pt x="307" y="555"/>
                  <a:pt x="307" y="556"/>
                </a:cubicBezTo>
                <a:cubicBezTo>
                  <a:pt x="307" y="557"/>
                  <a:pt x="307" y="557"/>
                  <a:pt x="307" y="558"/>
                </a:cubicBezTo>
                <a:cubicBezTo>
                  <a:pt x="307" y="559"/>
                  <a:pt x="307" y="560"/>
                  <a:pt x="307" y="561"/>
                </a:cubicBezTo>
                <a:cubicBezTo>
                  <a:pt x="307" y="561"/>
                  <a:pt x="307" y="562"/>
                  <a:pt x="307" y="562"/>
                </a:cubicBezTo>
                <a:lnTo>
                  <a:pt x="299" y="570"/>
                </a:lnTo>
                <a:cubicBezTo>
                  <a:pt x="296" y="570"/>
                  <a:pt x="292" y="570"/>
                  <a:pt x="287" y="570"/>
                </a:cubicBezTo>
                <a:cubicBezTo>
                  <a:pt x="282" y="570"/>
                  <a:pt x="276" y="570"/>
                  <a:pt x="269" y="570"/>
                </a:cubicBezTo>
                <a:cubicBezTo>
                  <a:pt x="262" y="570"/>
                  <a:pt x="256" y="571"/>
                  <a:pt x="251" y="571"/>
                </a:cubicBezTo>
                <a:cubicBezTo>
                  <a:pt x="246" y="571"/>
                  <a:pt x="242" y="572"/>
                  <a:pt x="239" y="572"/>
                </a:cubicBezTo>
                <a:cubicBezTo>
                  <a:pt x="237" y="571"/>
                  <a:pt x="234" y="570"/>
                  <a:pt x="230" y="570"/>
                </a:cubicBezTo>
                <a:cubicBezTo>
                  <a:pt x="227" y="570"/>
                  <a:pt x="223" y="571"/>
                  <a:pt x="218" y="573"/>
                </a:cubicBezTo>
                <a:cubicBezTo>
                  <a:pt x="213" y="575"/>
                  <a:pt x="210" y="578"/>
                  <a:pt x="208" y="582"/>
                </a:cubicBezTo>
                <a:cubicBezTo>
                  <a:pt x="205" y="585"/>
                  <a:pt x="204" y="588"/>
                  <a:pt x="204" y="591"/>
                </a:cubicBezTo>
                <a:lnTo>
                  <a:pt x="204" y="626"/>
                </a:lnTo>
                <a:lnTo>
                  <a:pt x="210" y="630"/>
                </a:lnTo>
                <a:lnTo>
                  <a:pt x="214" y="630"/>
                </a:lnTo>
                <a:lnTo>
                  <a:pt x="220" y="625"/>
                </a:lnTo>
                <a:cubicBezTo>
                  <a:pt x="219" y="623"/>
                  <a:pt x="219" y="620"/>
                  <a:pt x="219" y="617"/>
                </a:cubicBezTo>
                <a:cubicBezTo>
                  <a:pt x="219" y="615"/>
                  <a:pt x="219" y="612"/>
                  <a:pt x="219" y="608"/>
                </a:cubicBezTo>
                <a:cubicBezTo>
                  <a:pt x="219" y="604"/>
                  <a:pt x="218" y="601"/>
                  <a:pt x="218" y="598"/>
                </a:cubicBezTo>
                <a:cubicBezTo>
                  <a:pt x="218" y="596"/>
                  <a:pt x="218" y="593"/>
                  <a:pt x="218" y="591"/>
                </a:cubicBezTo>
                <a:lnTo>
                  <a:pt x="225" y="586"/>
                </a:lnTo>
                <a:cubicBezTo>
                  <a:pt x="229" y="585"/>
                  <a:pt x="234" y="585"/>
                  <a:pt x="240" y="585"/>
                </a:cubicBezTo>
                <a:cubicBezTo>
                  <a:pt x="246" y="584"/>
                  <a:pt x="253" y="584"/>
                  <a:pt x="262" y="584"/>
                </a:cubicBezTo>
                <a:cubicBezTo>
                  <a:pt x="270" y="584"/>
                  <a:pt x="277" y="584"/>
                  <a:pt x="284" y="584"/>
                </a:cubicBezTo>
                <a:cubicBezTo>
                  <a:pt x="290" y="584"/>
                  <a:pt x="295" y="584"/>
                  <a:pt x="299" y="584"/>
                </a:cubicBezTo>
                <a:cubicBezTo>
                  <a:pt x="304" y="583"/>
                  <a:pt x="309" y="580"/>
                  <a:pt x="314" y="576"/>
                </a:cubicBezTo>
                <a:cubicBezTo>
                  <a:pt x="318" y="572"/>
                  <a:pt x="321" y="566"/>
                  <a:pt x="322" y="558"/>
                </a:cubicBezTo>
                <a:cubicBezTo>
                  <a:pt x="322" y="550"/>
                  <a:pt x="320" y="544"/>
                  <a:pt x="315" y="540"/>
                </a:cubicBezTo>
                <a:cubicBezTo>
                  <a:pt x="311" y="535"/>
                  <a:pt x="306" y="532"/>
                  <a:pt x="301" y="531"/>
                </a:cubicBezTo>
                <a:cubicBezTo>
                  <a:pt x="297" y="531"/>
                  <a:pt x="292" y="530"/>
                  <a:pt x="285" y="530"/>
                </a:cubicBezTo>
                <a:cubicBezTo>
                  <a:pt x="279" y="530"/>
                  <a:pt x="271" y="530"/>
                  <a:pt x="262" y="530"/>
                </a:cubicBezTo>
                <a:cubicBezTo>
                  <a:pt x="253" y="530"/>
                  <a:pt x="245" y="531"/>
                  <a:pt x="239" y="531"/>
                </a:cubicBezTo>
                <a:cubicBezTo>
                  <a:pt x="232" y="531"/>
                  <a:pt x="226" y="531"/>
                  <a:pt x="221" y="531"/>
                </a:cubicBezTo>
                <a:lnTo>
                  <a:pt x="218" y="523"/>
                </a:lnTo>
                <a:lnTo>
                  <a:pt x="218" y="506"/>
                </a:lnTo>
                <a:cubicBezTo>
                  <a:pt x="220" y="506"/>
                  <a:pt x="224" y="506"/>
                  <a:pt x="229" y="506"/>
                </a:cubicBezTo>
                <a:cubicBezTo>
                  <a:pt x="233" y="506"/>
                  <a:pt x="239" y="506"/>
                  <a:pt x="245" y="505"/>
                </a:cubicBezTo>
                <a:cubicBezTo>
                  <a:pt x="251" y="505"/>
                  <a:pt x="257" y="505"/>
                  <a:pt x="262" y="505"/>
                </a:cubicBezTo>
                <a:cubicBezTo>
                  <a:pt x="267" y="504"/>
                  <a:pt x="271" y="504"/>
                  <a:pt x="274" y="504"/>
                </a:cubicBezTo>
                <a:cubicBezTo>
                  <a:pt x="276" y="504"/>
                  <a:pt x="280" y="504"/>
                  <a:pt x="284" y="504"/>
                </a:cubicBezTo>
                <a:cubicBezTo>
                  <a:pt x="288" y="505"/>
                  <a:pt x="294" y="505"/>
                  <a:pt x="300" y="504"/>
                </a:cubicBezTo>
                <a:cubicBezTo>
                  <a:pt x="306" y="503"/>
                  <a:pt x="310" y="501"/>
                  <a:pt x="314" y="497"/>
                </a:cubicBezTo>
                <a:cubicBezTo>
                  <a:pt x="317" y="494"/>
                  <a:pt x="320" y="490"/>
                  <a:pt x="321" y="486"/>
                </a:cubicBezTo>
                <a:cubicBezTo>
                  <a:pt x="321" y="482"/>
                  <a:pt x="321" y="477"/>
                  <a:pt x="322" y="470"/>
                </a:cubicBezTo>
                <a:cubicBezTo>
                  <a:pt x="322" y="464"/>
                  <a:pt x="322" y="456"/>
                  <a:pt x="322" y="447"/>
                </a:cubicBezTo>
                <a:cubicBezTo>
                  <a:pt x="321" y="438"/>
                  <a:pt x="321" y="431"/>
                  <a:pt x="321" y="424"/>
                </a:cubicBezTo>
                <a:cubicBezTo>
                  <a:pt x="321" y="418"/>
                  <a:pt x="321" y="412"/>
                  <a:pt x="321" y="408"/>
                </a:cubicBezTo>
                <a:lnTo>
                  <a:pt x="315" y="404"/>
                </a:lnTo>
                <a:lnTo>
                  <a:pt x="311" y="404"/>
                </a:lnTo>
                <a:lnTo>
                  <a:pt x="305" y="410"/>
                </a:lnTo>
                <a:lnTo>
                  <a:pt x="305" y="436"/>
                </a:lnTo>
                <a:cubicBezTo>
                  <a:pt x="300" y="436"/>
                  <a:pt x="294" y="436"/>
                  <a:pt x="287" y="436"/>
                </a:cubicBezTo>
                <a:cubicBezTo>
                  <a:pt x="279" y="436"/>
                  <a:pt x="270" y="437"/>
                  <a:pt x="260" y="437"/>
                </a:cubicBezTo>
                <a:cubicBezTo>
                  <a:pt x="250" y="438"/>
                  <a:pt x="242" y="438"/>
                  <a:pt x="234" y="438"/>
                </a:cubicBezTo>
                <a:cubicBezTo>
                  <a:pt x="227" y="438"/>
                  <a:pt x="220" y="438"/>
                  <a:pt x="216" y="437"/>
                </a:cubicBezTo>
                <a:cubicBezTo>
                  <a:pt x="216" y="436"/>
                  <a:pt x="216" y="434"/>
                  <a:pt x="216" y="432"/>
                </a:cubicBezTo>
                <a:cubicBezTo>
                  <a:pt x="216" y="429"/>
                  <a:pt x="216" y="427"/>
                  <a:pt x="216" y="424"/>
                </a:cubicBezTo>
                <a:cubicBezTo>
                  <a:pt x="216" y="421"/>
                  <a:pt x="216" y="419"/>
                  <a:pt x="216" y="417"/>
                </a:cubicBezTo>
                <a:cubicBezTo>
                  <a:pt x="216" y="415"/>
                  <a:pt x="216" y="413"/>
                  <a:pt x="216" y="412"/>
                </a:cubicBezTo>
                <a:lnTo>
                  <a:pt x="210" y="406"/>
                </a:lnTo>
                <a:cubicBezTo>
                  <a:pt x="209" y="406"/>
                  <a:pt x="208" y="406"/>
                  <a:pt x="208" y="406"/>
                </a:cubicBezTo>
                <a:cubicBezTo>
                  <a:pt x="207" y="407"/>
                  <a:pt x="206" y="407"/>
                  <a:pt x="205" y="407"/>
                </a:cubicBezTo>
                <a:cubicBezTo>
                  <a:pt x="204" y="408"/>
                  <a:pt x="204" y="408"/>
                  <a:pt x="203" y="408"/>
                </a:cubicBezTo>
                <a:cubicBezTo>
                  <a:pt x="203" y="408"/>
                  <a:pt x="202" y="408"/>
                  <a:pt x="202" y="408"/>
                </a:cubicBezTo>
                <a:lnTo>
                  <a:pt x="200" y="412"/>
                </a:lnTo>
                <a:lnTo>
                  <a:pt x="202" y="422"/>
                </a:lnTo>
                <a:lnTo>
                  <a:pt x="200" y="424"/>
                </a:lnTo>
                <a:lnTo>
                  <a:pt x="202" y="437"/>
                </a:lnTo>
                <a:cubicBezTo>
                  <a:pt x="197" y="437"/>
                  <a:pt x="190" y="438"/>
                  <a:pt x="183" y="438"/>
                </a:cubicBezTo>
                <a:cubicBezTo>
                  <a:pt x="175" y="438"/>
                  <a:pt x="166" y="439"/>
                  <a:pt x="156" y="439"/>
                </a:cubicBezTo>
                <a:cubicBezTo>
                  <a:pt x="146" y="440"/>
                  <a:pt x="137" y="440"/>
                  <a:pt x="130" y="440"/>
                </a:cubicBezTo>
                <a:cubicBezTo>
                  <a:pt x="122" y="440"/>
                  <a:pt x="116" y="440"/>
                  <a:pt x="110" y="439"/>
                </a:cubicBezTo>
                <a:cubicBezTo>
                  <a:pt x="110" y="438"/>
                  <a:pt x="110" y="436"/>
                  <a:pt x="110" y="434"/>
                </a:cubicBezTo>
                <a:cubicBezTo>
                  <a:pt x="110" y="431"/>
                  <a:pt x="110" y="429"/>
                  <a:pt x="110" y="426"/>
                </a:cubicBezTo>
                <a:cubicBezTo>
                  <a:pt x="110" y="423"/>
                  <a:pt x="110" y="421"/>
                  <a:pt x="110" y="419"/>
                </a:cubicBezTo>
                <a:cubicBezTo>
                  <a:pt x="110" y="417"/>
                  <a:pt x="110" y="415"/>
                  <a:pt x="110" y="414"/>
                </a:cubicBezTo>
                <a:lnTo>
                  <a:pt x="106" y="408"/>
                </a:lnTo>
                <a:lnTo>
                  <a:pt x="101" y="408"/>
                </a:lnTo>
                <a:lnTo>
                  <a:pt x="95" y="416"/>
                </a:lnTo>
                <a:close/>
                <a:moveTo>
                  <a:pt x="202" y="453"/>
                </a:moveTo>
                <a:lnTo>
                  <a:pt x="202" y="492"/>
                </a:lnTo>
                <a:cubicBezTo>
                  <a:pt x="200" y="492"/>
                  <a:pt x="198" y="492"/>
                  <a:pt x="196" y="492"/>
                </a:cubicBezTo>
                <a:cubicBezTo>
                  <a:pt x="193" y="492"/>
                  <a:pt x="190" y="492"/>
                  <a:pt x="187" y="492"/>
                </a:cubicBezTo>
                <a:cubicBezTo>
                  <a:pt x="184" y="492"/>
                  <a:pt x="181" y="492"/>
                  <a:pt x="178" y="492"/>
                </a:cubicBezTo>
                <a:cubicBezTo>
                  <a:pt x="175" y="492"/>
                  <a:pt x="173" y="492"/>
                  <a:pt x="171" y="492"/>
                </a:cubicBezTo>
                <a:cubicBezTo>
                  <a:pt x="168" y="492"/>
                  <a:pt x="163" y="492"/>
                  <a:pt x="159" y="492"/>
                </a:cubicBezTo>
                <a:cubicBezTo>
                  <a:pt x="154" y="492"/>
                  <a:pt x="148" y="493"/>
                  <a:pt x="142" y="493"/>
                </a:cubicBezTo>
                <a:cubicBezTo>
                  <a:pt x="135" y="493"/>
                  <a:pt x="129" y="493"/>
                  <a:pt x="124" y="492"/>
                </a:cubicBezTo>
                <a:cubicBezTo>
                  <a:pt x="120" y="491"/>
                  <a:pt x="116" y="490"/>
                  <a:pt x="112" y="488"/>
                </a:cubicBezTo>
                <a:cubicBezTo>
                  <a:pt x="112" y="486"/>
                  <a:pt x="112" y="484"/>
                  <a:pt x="111" y="481"/>
                </a:cubicBezTo>
                <a:cubicBezTo>
                  <a:pt x="111" y="478"/>
                  <a:pt x="111" y="475"/>
                  <a:pt x="111" y="471"/>
                </a:cubicBezTo>
                <a:cubicBezTo>
                  <a:pt x="111" y="467"/>
                  <a:pt x="111" y="464"/>
                  <a:pt x="111" y="461"/>
                </a:cubicBezTo>
                <a:cubicBezTo>
                  <a:pt x="112" y="459"/>
                  <a:pt x="112" y="457"/>
                  <a:pt x="112" y="455"/>
                </a:cubicBezTo>
                <a:lnTo>
                  <a:pt x="202" y="453"/>
                </a:lnTo>
                <a:close/>
                <a:moveTo>
                  <a:pt x="243" y="492"/>
                </a:moveTo>
                <a:lnTo>
                  <a:pt x="223" y="492"/>
                </a:lnTo>
                <a:cubicBezTo>
                  <a:pt x="223" y="492"/>
                  <a:pt x="222" y="491"/>
                  <a:pt x="221" y="491"/>
                </a:cubicBezTo>
                <a:cubicBezTo>
                  <a:pt x="220" y="491"/>
                  <a:pt x="220" y="491"/>
                  <a:pt x="219" y="491"/>
                </a:cubicBezTo>
                <a:cubicBezTo>
                  <a:pt x="218" y="491"/>
                  <a:pt x="217" y="491"/>
                  <a:pt x="217" y="491"/>
                </a:cubicBezTo>
                <a:cubicBezTo>
                  <a:pt x="216" y="491"/>
                  <a:pt x="216" y="490"/>
                  <a:pt x="216" y="490"/>
                </a:cubicBezTo>
                <a:lnTo>
                  <a:pt x="216" y="451"/>
                </a:lnTo>
                <a:cubicBezTo>
                  <a:pt x="221" y="451"/>
                  <a:pt x="227" y="451"/>
                  <a:pt x="235" y="451"/>
                </a:cubicBezTo>
                <a:cubicBezTo>
                  <a:pt x="242" y="451"/>
                  <a:pt x="251" y="451"/>
                  <a:pt x="261" y="450"/>
                </a:cubicBezTo>
                <a:cubicBezTo>
                  <a:pt x="271" y="450"/>
                  <a:pt x="280" y="450"/>
                  <a:pt x="288" y="450"/>
                </a:cubicBezTo>
                <a:cubicBezTo>
                  <a:pt x="296" y="451"/>
                  <a:pt x="302" y="451"/>
                  <a:pt x="307" y="451"/>
                </a:cubicBezTo>
                <a:lnTo>
                  <a:pt x="307" y="473"/>
                </a:lnTo>
                <a:cubicBezTo>
                  <a:pt x="307" y="473"/>
                  <a:pt x="307" y="474"/>
                  <a:pt x="307" y="475"/>
                </a:cubicBezTo>
                <a:cubicBezTo>
                  <a:pt x="307" y="476"/>
                  <a:pt x="307" y="476"/>
                  <a:pt x="307" y="477"/>
                </a:cubicBezTo>
                <a:cubicBezTo>
                  <a:pt x="307" y="478"/>
                  <a:pt x="307" y="479"/>
                  <a:pt x="307" y="480"/>
                </a:cubicBezTo>
                <a:cubicBezTo>
                  <a:pt x="307" y="481"/>
                  <a:pt x="307" y="482"/>
                  <a:pt x="307" y="482"/>
                </a:cubicBezTo>
                <a:lnTo>
                  <a:pt x="301" y="490"/>
                </a:lnTo>
                <a:cubicBezTo>
                  <a:pt x="298" y="490"/>
                  <a:pt x="294" y="490"/>
                  <a:pt x="289" y="490"/>
                </a:cubicBezTo>
                <a:cubicBezTo>
                  <a:pt x="284" y="490"/>
                  <a:pt x="279" y="490"/>
                  <a:pt x="272" y="490"/>
                </a:cubicBezTo>
                <a:cubicBezTo>
                  <a:pt x="266" y="490"/>
                  <a:pt x="260" y="491"/>
                  <a:pt x="255" y="491"/>
                </a:cubicBezTo>
                <a:cubicBezTo>
                  <a:pt x="250" y="491"/>
                  <a:pt x="246" y="492"/>
                  <a:pt x="243" y="492"/>
                </a:cubicBezTo>
                <a:close/>
                <a:moveTo>
                  <a:pt x="417" y="543"/>
                </a:moveTo>
                <a:cubicBezTo>
                  <a:pt x="413" y="544"/>
                  <a:pt x="409" y="546"/>
                  <a:pt x="404" y="550"/>
                </a:cubicBezTo>
                <a:cubicBezTo>
                  <a:pt x="400" y="554"/>
                  <a:pt x="397" y="559"/>
                  <a:pt x="396" y="565"/>
                </a:cubicBezTo>
                <a:cubicBezTo>
                  <a:pt x="394" y="572"/>
                  <a:pt x="393" y="578"/>
                  <a:pt x="394" y="583"/>
                </a:cubicBezTo>
                <a:cubicBezTo>
                  <a:pt x="394" y="588"/>
                  <a:pt x="394" y="592"/>
                  <a:pt x="394" y="595"/>
                </a:cubicBezTo>
                <a:cubicBezTo>
                  <a:pt x="393" y="598"/>
                  <a:pt x="394" y="601"/>
                  <a:pt x="394" y="606"/>
                </a:cubicBezTo>
                <a:cubicBezTo>
                  <a:pt x="395" y="611"/>
                  <a:pt x="398" y="615"/>
                  <a:pt x="402" y="620"/>
                </a:cubicBezTo>
                <a:cubicBezTo>
                  <a:pt x="406" y="625"/>
                  <a:pt x="411" y="628"/>
                  <a:pt x="415" y="629"/>
                </a:cubicBezTo>
                <a:cubicBezTo>
                  <a:pt x="420" y="631"/>
                  <a:pt x="424" y="631"/>
                  <a:pt x="427" y="630"/>
                </a:cubicBezTo>
                <a:lnTo>
                  <a:pt x="451" y="630"/>
                </a:lnTo>
                <a:cubicBezTo>
                  <a:pt x="454" y="630"/>
                  <a:pt x="458" y="630"/>
                  <a:pt x="463" y="630"/>
                </a:cubicBezTo>
                <a:cubicBezTo>
                  <a:pt x="468" y="629"/>
                  <a:pt x="473" y="629"/>
                  <a:pt x="480" y="630"/>
                </a:cubicBezTo>
                <a:cubicBezTo>
                  <a:pt x="486" y="630"/>
                  <a:pt x="492" y="630"/>
                  <a:pt x="497" y="630"/>
                </a:cubicBezTo>
                <a:cubicBezTo>
                  <a:pt x="502" y="630"/>
                  <a:pt x="506" y="630"/>
                  <a:pt x="509" y="630"/>
                </a:cubicBezTo>
                <a:cubicBezTo>
                  <a:pt x="512" y="630"/>
                  <a:pt x="516" y="630"/>
                  <a:pt x="522" y="630"/>
                </a:cubicBezTo>
                <a:cubicBezTo>
                  <a:pt x="527" y="630"/>
                  <a:pt x="532" y="630"/>
                  <a:pt x="539" y="630"/>
                </a:cubicBezTo>
                <a:cubicBezTo>
                  <a:pt x="546" y="630"/>
                  <a:pt x="552" y="629"/>
                  <a:pt x="557" y="627"/>
                </a:cubicBezTo>
                <a:cubicBezTo>
                  <a:pt x="562" y="625"/>
                  <a:pt x="566" y="622"/>
                  <a:pt x="569" y="619"/>
                </a:cubicBezTo>
                <a:cubicBezTo>
                  <a:pt x="571" y="616"/>
                  <a:pt x="573" y="612"/>
                  <a:pt x="574" y="608"/>
                </a:cubicBezTo>
                <a:cubicBezTo>
                  <a:pt x="575" y="604"/>
                  <a:pt x="575" y="599"/>
                  <a:pt x="575" y="593"/>
                </a:cubicBezTo>
                <a:cubicBezTo>
                  <a:pt x="575" y="588"/>
                  <a:pt x="575" y="583"/>
                  <a:pt x="575" y="579"/>
                </a:cubicBezTo>
                <a:cubicBezTo>
                  <a:pt x="575" y="575"/>
                  <a:pt x="575" y="571"/>
                  <a:pt x="575" y="568"/>
                </a:cubicBezTo>
                <a:cubicBezTo>
                  <a:pt x="574" y="562"/>
                  <a:pt x="571" y="557"/>
                  <a:pt x="567" y="553"/>
                </a:cubicBezTo>
                <a:cubicBezTo>
                  <a:pt x="563" y="548"/>
                  <a:pt x="557" y="545"/>
                  <a:pt x="549" y="544"/>
                </a:cubicBezTo>
                <a:cubicBezTo>
                  <a:pt x="540" y="542"/>
                  <a:pt x="533" y="542"/>
                  <a:pt x="527" y="542"/>
                </a:cubicBezTo>
                <a:cubicBezTo>
                  <a:pt x="521" y="543"/>
                  <a:pt x="516" y="543"/>
                  <a:pt x="513" y="543"/>
                </a:cubicBezTo>
                <a:lnTo>
                  <a:pt x="513" y="537"/>
                </a:lnTo>
                <a:cubicBezTo>
                  <a:pt x="514" y="537"/>
                  <a:pt x="515" y="536"/>
                  <a:pt x="516" y="536"/>
                </a:cubicBezTo>
                <a:cubicBezTo>
                  <a:pt x="518" y="536"/>
                  <a:pt x="519" y="536"/>
                  <a:pt x="521" y="536"/>
                </a:cubicBezTo>
                <a:cubicBezTo>
                  <a:pt x="522" y="536"/>
                  <a:pt x="524" y="536"/>
                  <a:pt x="525" y="536"/>
                </a:cubicBezTo>
                <a:cubicBezTo>
                  <a:pt x="526" y="535"/>
                  <a:pt x="528" y="535"/>
                  <a:pt x="529" y="535"/>
                </a:cubicBezTo>
                <a:lnTo>
                  <a:pt x="531" y="529"/>
                </a:lnTo>
                <a:cubicBezTo>
                  <a:pt x="530" y="529"/>
                  <a:pt x="530" y="528"/>
                  <a:pt x="530" y="528"/>
                </a:cubicBezTo>
                <a:cubicBezTo>
                  <a:pt x="529" y="527"/>
                  <a:pt x="529" y="526"/>
                  <a:pt x="529" y="525"/>
                </a:cubicBezTo>
                <a:cubicBezTo>
                  <a:pt x="528" y="524"/>
                  <a:pt x="528" y="523"/>
                  <a:pt x="528" y="523"/>
                </a:cubicBezTo>
                <a:cubicBezTo>
                  <a:pt x="527" y="522"/>
                  <a:pt x="527" y="522"/>
                  <a:pt x="527" y="521"/>
                </a:cubicBezTo>
                <a:cubicBezTo>
                  <a:pt x="519" y="521"/>
                  <a:pt x="511" y="521"/>
                  <a:pt x="500" y="521"/>
                </a:cubicBezTo>
                <a:cubicBezTo>
                  <a:pt x="489" y="521"/>
                  <a:pt x="477" y="521"/>
                  <a:pt x="463" y="521"/>
                </a:cubicBezTo>
                <a:cubicBezTo>
                  <a:pt x="449" y="520"/>
                  <a:pt x="437" y="520"/>
                  <a:pt x="427" y="521"/>
                </a:cubicBezTo>
                <a:cubicBezTo>
                  <a:pt x="416" y="521"/>
                  <a:pt x="407" y="521"/>
                  <a:pt x="400" y="521"/>
                </a:cubicBezTo>
                <a:cubicBezTo>
                  <a:pt x="400" y="522"/>
                  <a:pt x="399" y="522"/>
                  <a:pt x="399" y="522"/>
                </a:cubicBezTo>
                <a:cubicBezTo>
                  <a:pt x="398" y="523"/>
                  <a:pt x="398" y="523"/>
                  <a:pt x="397" y="523"/>
                </a:cubicBezTo>
                <a:cubicBezTo>
                  <a:pt x="397" y="524"/>
                  <a:pt x="396" y="524"/>
                  <a:pt x="396" y="525"/>
                </a:cubicBezTo>
                <a:cubicBezTo>
                  <a:pt x="396" y="526"/>
                  <a:pt x="396" y="526"/>
                  <a:pt x="396" y="527"/>
                </a:cubicBezTo>
                <a:lnTo>
                  <a:pt x="396" y="529"/>
                </a:lnTo>
                <a:lnTo>
                  <a:pt x="398" y="535"/>
                </a:lnTo>
                <a:lnTo>
                  <a:pt x="402" y="537"/>
                </a:lnTo>
                <a:cubicBezTo>
                  <a:pt x="405" y="537"/>
                  <a:pt x="409" y="536"/>
                  <a:pt x="413" y="536"/>
                </a:cubicBezTo>
                <a:cubicBezTo>
                  <a:pt x="418" y="536"/>
                  <a:pt x="423" y="535"/>
                  <a:pt x="429" y="535"/>
                </a:cubicBezTo>
                <a:cubicBezTo>
                  <a:pt x="435" y="535"/>
                  <a:pt x="441" y="536"/>
                  <a:pt x="445" y="536"/>
                </a:cubicBezTo>
                <a:cubicBezTo>
                  <a:pt x="450" y="536"/>
                  <a:pt x="454" y="537"/>
                  <a:pt x="456" y="537"/>
                </a:cubicBezTo>
                <a:lnTo>
                  <a:pt x="456" y="543"/>
                </a:lnTo>
                <a:cubicBezTo>
                  <a:pt x="454" y="543"/>
                  <a:pt x="451" y="543"/>
                  <a:pt x="448" y="543"/>
                </a:cubicBezTo>
                <a:cubicBezTo>
                  <a:pt x="445" y="543"/>
                  <a:pt x="441" y="543"/>
                  <a:pt x="437" y="543"/>
                </a:cubicBezTo>
                <a:cubicBezTo>
                  <a:pt x="433" y="543"/>
                  <a:pt x="429" y="543"/>
                  <a:pt x="426" y="543"/>
                </a:cubicBezTo>
                <a:cubicBezTo>
                  <a:pt x="423" y="543"/>
                  <a:pt x="420" y="543"/>
                  <a:pt x="417" y="543"/>
                </a:cubicBezTo>
                <a:close/>
                <a:moveTo>
                  <a:pt x="396" y="434"/>
                </a:moveTo>
                <a:cubicBezTo>
                  <a:pt x="396" y="436"/>
                  <a:pt x="396" y="440"/>
                  <a:pt x="396" y="445"/>
                </a:cubicBezTo>
                <a:cubicBezTo>
                  <a:pt x="396" y="449"/>
                  <a:pt x="395" y="455"/>
                  <a:pt x="395" y="461"/>
                </a:cubicBezTo>
                <a:cubicBezTo>
                  <a:pt x="395" y="467"/>
                  <a:pt x="395" y="472"/>
                  <a:pt x="395" y="477"/>
                </a:cubicBezTo>
                <a:cubicBezTo>
                  <a:pt x="395" y="481"/>
                  <a:pt x="396" y="485"/>
                  <a:pt x="396" y="488"/>
                </a:cubicBezTo>
                <a:cubicBezTo>
                  <a:pt x="396" y="491"/>
                  <a:pt x="397" y="494"/>
                  <a:pt x="399" y="498"/>
                </a:cubicBezTo>
                <a:cubicBezTo>
                  <a:pt x="401" y="502"/>
                  <a:pt x="404" y="506"/>
                  <a:pt x="408" y="509"/>
                </a:cubicBezTo>
                <a:cubicBezTo>
                  <a:pt x="413" y="512"/>
                  <a:pt x="418" y="514"/>
                  <a:pt x="422" y="514"/>
                </a:cubicBezTo>
                <a:cubicBezTo>
                  <a:pt x="426" y="514"/>
                  <a:pt x="429" y="514"/>
                  <a:pt x="431" y="513"/>
                </a:cubicBezTo>
                <a:lnTo>
                  <a:pt x="486" y="513"/>
                </a:lnTo>
                <a:cubicBezTo>
                  <a:pt x="486" y="513"/>
                  <a:pt x="487" y="513"/>
                  <a:pt x="488" y="513"/>
                </a:cubicBezTo>
                <a:cubicBezTo>
                  <a:pt x="489" y="513"/>
                  <a:pt x="491" y="513"/>
                  <a:pt x="493" y="513"/>
                </a:cubicBezTo>
                <a:cubicBezTo>
                  <a:pt x="495" y="513"/>
                  <a:pt x="496" y="513"/>
                  <a:pt x="498" y="513"/>
                </a:cubicBezTo>
                <a:cubicBezTo>
                  <a:pt x="499" y="513"/>
                  <a:pt x="500" y="513"/>
                  <a:pt x="501" y="513"/>
                </a:cubicBezTo>
                <a:lnTo>
                  <a:pt x="527" y="513"/>
                </a:lnTo>
                <a:cubicBezTo>
                  <a:pt x="527" y="513"/>
                  <a:pt x="527" y="513"/>
                  <a:pt x="528" y="512"/>
                </a:cubicBezTo>
                <a:cubicBezTo>
                  <a:pt x="528" y="512"/>
                  <a:pt x="528" y="511"/>
                  <a:pt x="529" y="511"/>
                </a:cubicBezTo>
                <a:cubicBezTo>
                  <a:pt x="529" y="510"/>
                  <a:pt x="529" y="509"/>
                  <a:pt x="530" y="509"/>
                </a:cubicBezTo>
                <a:cubicBezTo>
                  <a:pt x="530" y="508"/>
                  <a:pt x="530" y="508"/>
                  <a:pt x="531" y="508"/>
                </a:cubicBezTo>
                <a:cubicBezTo>
                  <a:pt x="531" y="507"/>
                  <a:pt x="531" y="507"/>
                  <a:pt x="531" y="506"/>
                </a:cubicBezTo>
                <a:cubicBezTo>
                  <a:pt x="531" y="505"/>
                  <a:pt x="530" y="505"/>
                  <a:pt x="530" y="504"/>
                </a:cubicBezTo>
                <a:cubicBezTo>
                  <a:pt x="530" y="503"/>
                  <a:pt x="529" y="502"/>
                  <a:pt x="529" y="501"/>
                </a:cubicBezTo>
                <a:cubicBezTo>
                  <a:pt x="528" y="501"/>
                  <a:pt x="527" y="500"/>
                  <a:pt x="527" y="500"/>
                </a:cubicBezTo>
                <a:cubicBezTo>
                  <a:pt x="526" y="499"/>
                  <a:pt x="525" y="499"/>
                  <a:pt x="524" y="499"/>
                </a:cubicBezTo>
                <a:cubicBezTo>
                  <a:pt x="523" y="499"/>
                  <a:pt x="522" y="498"/>
                  <a:pt x="521" y="498"/>
                </a:cubicBezTo>
                <a:cubicBezTo>
                  <a:pt x="519" y="498"/>
                  <a:pt x="518" y="498"/>
                  <a:pt x="517" y="498"/>
                </a:cubicBezTo>
                <a:cubicBezTo>
                  <a:pt x="516" y="498"/>
                  <a:pt x="516" y="498"/>
                  <a:pt x="515" y="498"/>
                </a:cubicBezTo>
                <a:lnTo>
                  <a:pt x="464" y="498"/>
                </a:lnTo>
                <a:cubicBezTo>
                  <a:pt x="461" y="498"/>
                  <a:pt x="458" y="498"/>
                  <a:pt x="454" y="498"/>
                </a:cubicBezTo>
                <a:cubicBezTo>
                  <a:pt x="449" y="498"/>
                  <a:pt x="444" y="498"/>
                  <a:pt x="439" y="498"/>
                </a:cubicBezTo>
                <a:cubicBezTo>
                  <a:pt x="433" y="498"/>
                  <a:pt x="429" y="498"/>
                  <a:pt x="424" y="498"/>
                </a:cubicBezTo>
                <a:cubicBezTo>
                  <a:pt x="420" y="497"/>
                  <a:pt x="417" y="497"/>
                  <a:pt x="414" y="496"/>
                </a:cubicBezTo>
                <a:lnTo>
                  <a:pt x="410" y="490"/>
                </a:lnTo>
                <a:cubicBezTo>
                  <a:pt x="410" y="489"/>
                  <a:pt x="410" y="487"/>
                  <a:pt x="410" y="485"/>
                </a:cubicBezTo>
                <a:cubicBezTo>
                  <a:pt x="410" y="483"/>
                  <a:pt x="410" y="481"/>
                  <a:pt x="410" y="478"/>
                </a:cubicBezTo>
                <a:cubicBezTo>
                  <a:pt x="410" y="476"/>
                  <a:pt x="410" y="474"/>
                  <a:pt x="410" y="472"/>
                </a:cubicBezTo>
                <a:cubicBezTo>
                  <a:pt x="410" y="470"/>
                  <a:pt x="410" y="468"/>
                  <a:pt x="410" y="467"/>
                </a:cubicBezTo>
                <a:lnTo>
                  <a:pt x="410" y="434"/>
                </a:lnTo>
                <a:cubicBezTo>
                  <a:pt x="410" y="433"/>
                  <a:pt x="410" y="432"/>
                  <a:pt x="410" y="431"/>
                </a:cubicBezTo>
                <a:cubicBezTo>
                  <a:pt x="410" y="430"/>
                  <a:pt x="410" y="429"/>
                  <a:pt x="411" y="428"/>
                </a:cubicBezTo>
                <a:cubicBezTo>
                  <a:pt x="411" y="426"/>
                  <a:pt x="412" y="425"/>
                  <a:pt x="412" y="424"/>
                </a:cubicBezTo>
                <a:cubicBezTo>
                  <a:pt x="413" y="423"/>
                  <a:pt x="413" y="423"/>
                  <a:pt x="414" y="422"/>
                </a:cubicBezTo>
                <a:cubicBezTo>
                  <a:pt x="415" y="421"/>
                  <a:pt x="417" y="420"/>
                  <a:pt x="418" y="419"/>
                </a:cubicBezTo>
                <a:cubicBezTo>
                  <a:pt x="420" y="418"/>
                  <a:pt x="423" y="418"/>
                  <a:pt x="425" y="418"/>
                </a:cubicBezTo>
                <a:cubicBezTo>
                  <a:pt x="428" y="418"/>
                  <a:pt x="430" y="418"/>
                  <a:pt x="432" y="418"/>
                </a:cubicBezTo>
                <a:cubicBezTo>
                  <a:pt x="434" y="418"/>
                  <a:pt x="436" y="418"/>
                  <a:pt x="437" y="418"/>
                </a:cubicBezTo>
                <a:lnTo>
                  <a:pt x="468" y="418"/>
                </a:lnTo>
                <a:lnTo>
                  <a:pt x="466" y="426"/>
                </a:lnTo>
                <a:cubicBezTo>
                  <a:pt x="464" y="426"/>
                  <a:pt x="460" y="427"/>
                  <a:pt x="457" y="427"/>
                </a:cubicBezTo>
                <a:cubicBezTo>
                  <a:pt x="453" y="428"/>
                  <a:pt x="449" y="428"/>
                  <a:pt x="444" y="428"/>
                </a:cubicBezTo>
                <a:cubicBezTo>
                  <a:pt x="439" y="429"/>
                  <a:pt x="435" y="430"/>
                  <a:pt x="431" y="431"/>
                </a:cubicBezTo>
                <a:cubicBezTo>
                  <a:pt x="427" y="432"/>
                  <a:pt x="424" y="434"/>
                  <a:pt x="421" y="436"/>
                </a:cubicBezTo>
                <a:lnTo>
                  <a:pt x="421" y="439"/>
                </a:lnTo>
                <a:lnTo>
                  <a:pt x="425" y="445"/>
                </a:lnTo>
                <a:cubicBezTo>
                  <a:pt x="428" y="445"/>
                  <a:pt x="431" y="445"/>
                  <a:pt x="434" y="445"/>
                </a:cubicBezTo>
                <a:cubicBezTo>
                  <a:pt x="438" y="445"/>
                  <a:pt x="442" y="445"/>
                  <a:pt x="447" y="444"/>
                </a:cubicBezTo>
                <a:cubicBezTo>
                  <a:pt x="452" y="444"/>
                  <a:pt x="456" y="444"/>
                  <a:pt x="459" y="444"/>
                </a:cubicBezTo>
                <a:cubicBezTo>
                  <a:pt x="463" y="443"/>
                  <a:pt x="466" y="443"/>
                  <a:pt x="468" y="443"/>
                </a:cubicBezTo>
                <a:lnTo>
                  <a:pt x="468" y="453"/>
                </a:lnTo>
                <a:cubicBezTo>
                  <a:pt x="466" y="453"/>
                  <a:pt x="462" y="453"/>
                  <a:pt x="459" y="453"/>
                </a:cubicBezTo>
                <a:cubicBezTo>
                  <a:pt x="455" y="453"/>
                  <a:pt x="451" y="453"/>
                  <a:pt x="446" y="453"/>
                </a:cubicBezTo>
                <a:cubicBezTo>
                  <a:pt x="441" y="452"/>
                  <a:pt x="437" y="452"/>
                  <a:pt x="433" y="453"/>
                </a:cubicBezTo>
                <a:cubicBezTo>
                  <a:pt x="429" y="453"/>
                  <a:pt x="426" y="454"/>
                  <a:pt x="423" y="455"/>
                </a:cubicBezTo>
                <a:cubicBezTo>
                  <a:pt x="423" y="455"/>
                  <a:pt x="423" y="456"/>
                  <a:pt x="423" y="456"/>
                </a:cubicBezTo>
                <a:cubicBezTo>
                  <a:pt x="422" y="457"/>
                  <a:pt x="422" y="458"/>
                  <a:pt x="423" y="459"/>
                </a:cubicBezTo>
                <a:cubicBezTo>
                  <a:pt x="423" y="460"/>
                  <a:pt x="423" y="461"/>
                  <a:pt x="423" y="461"/>
                </a:cubicBezTo>
                <a:cubicBezTo>
                  <a:pt x="423" y="462"/>
                  <a:pt x="423" y="462"/>
                  <a:pt x="423" y="463"/>
                </a:cubicBezTo>
                <a:cubicBezTo>
                  <a:pt x="423" y="463"/>
                  <a:pt x="423" y="464"/>
                  <a:pt x="424" y="464"/>
                </a:cubicBezTo>
                <a:cubicBezTo>
                  <a:pt x="424" y="464"/>
                  <a:pt x="424" y="465"/>
                  <a:pt x="425" y="466"/>
                </a:cubicBezTo>
                <a:cubicBezTo>
                  <a:pt x="425" y="466"/>
                  <a:pt x="426" y="467"/>
                  <a:pt x="426" y="467"/>
                </a:cubicBezTo>
                <a:cubicBezTo>
                  <a:pt x="427" y="468"/>
                  <a:pt x="427" y="468"/>
                  <a:pt x="427" y="469"/>
                </a:cubicBezTo>
                <a:cubicBezTo>
                  <a:pt x="428" y="468"/>
                  <a:pt x="430" y="468"/>
                  <a:pt x="431" y="468"/>
                </a:cubicBezTo>
                <a:cubicBezTo>
                  <a:pt x="433" y="468"/>
                  <a:pt x="435" y="468"/>
                  <a:pt x="437" y="468"/>
                </a:cubicBezTo>
                <a:cubicBezTo>
                  <a:pt x="440" y="468"/>
                  <a:pt x="442" y="468"/>
                  <a:pt x="444" y="468"/>
                </a:cubicBezTo>
                <a:cubicBezTo>
                  <a:pt x="446" y="469"/>
                  <a:pt x="447" y="469"/>
                  <a:pt x="449" y="469"/>
                </a:cubicBezTo>
                <a:lnTo>
                  <a:pt x="429" y="478"/>
                </a:lnTo>
                <a:lnTo>
                  <a:pt x="427" y="480"/>
                </a:lnTo>
                <a:lnTo>
                  <a:pt x="427" y="486"/>
                </a:lnTo>
                <a:lnTo>
                  <a:pt x="431" y="490"/>
                </a:lnTo>
                <a:lnTo>
                  <a:pt x="437" y="492"/>
                </a:lnTo>
                <a:lnTo>
                  <a:pt x="478" y="473"/>
                </a:lnTo>
                <a:cubicBezTo>
                  <a:pt x="480" y="474"/>
                  <a:pt x="483" y="475"/>
                  <a:pt x="486" y="476"/>
                </a:cubicBezTo>
                <a:cubicBezTo>
                  <a:pt x="490" y="478"/>
                  <a:pt x="494" y="480"/>
                  <a:pt x="498" y="482"/>
                </a:cubicBezTo>
                <a:cubicBezTo>
                  <a:pt x="503" y="485"/>
                  <a:pt x="507" y="486"/>
                  <a:pt x="510" y="488"/>
                </a:cubicBezTo>
                <a:cubicBezTo>
                  <a:pt x="514" y="490"/>
                  <a:pt x="517" y="491"/>
                  <a:pt x="519" y="492"/>
                </a:cubicBezTo>
                <a:cubicBezTo>
                  <a:pt x="519" y="492"/>
                  <a:pt x="520" y="492"/>
                  <a:pt x="521" y="491"/>
                </a:cubicBezTo>
                <a:cubicBezTo>
                  <a:pt x="522" y="491"/>
                  <a:pt x="523" y="490"/>
                  <a:pt x="524" y="489"/>
                </a:cubicBezTo>
                <a:cubicBezTo>
                  <a:pt x="525" y="487"/>
                  <a:pt x="526" y="486"/>
                  <a:pt x="526" y="485"/>
                </a:cubicBezTo>
                <a:cubicBezTo>
                  <a:pt x="526" y="484"/>
                  <a:pt x="527" y="483"/>
                  <a:pt x="527" y="482"/>
                </a:cubicBezTo>
                <a:cubicBezTo>
                  <a:pt x="526" y="481"/>
                  <a:pt x="524" y="479"/>
                  <a:pt x="522" y="477"/>
                </a:cubicBezTo>
                <a:cubicBezTo>
                  <a:pt x="521" y="476"/>
                  <a:pt x="518" y="474"/>
                  <a:pt x="516" y="473"/>
                </a:cubicBezTo>
                <a:cubicBezTo>
                  <a:pt x="513" y="472"/>
                  <a:pt x="510" y="471"/>
                  <a:pt x="508" y="471"/>
                </a:cubicBezTo>
                <a:cubicBezTo>
                  <a:pt x="506" y="470"/>
                  <a:pt x="505" y="469"/>
                  <a:pt x="503" y="469"/>
                </a:cubicBezTo>
                <a:cubicBezTo>
                  <a:pt x="505" y="469"/>
                  <a:pt x="506" y="469"/>
                  <a:pt x="508" y="469"/>
                </a:cubicBezTo>
                <a:cubicBezTo>
                  <a:pt x="510" y="469"/>
                  <a:pt x="512" y="469"/>
                  <a:pt x="515" y="469"/>
                </a:cubicBezTo>
                <a:cubicBezTo>
                  <a:pt x="518" y="469"/>
                  <a:pt x="520" y="469"/>
                  <a:pt x="522" y="469"/>
                </a:cubicBezTo>
                <a:cubicBezTo>
                  <a:pt x="524" y="469"/>
                  <a:pt x="525" y="469"/>
                  <a:pt x="527" y="469"/>
                </a:cubicBezTo>
                <a:cubicBezTo>
                  <a:pt x="527" y="468"/>
                  <a:pt x="527" y="468"/>
                  <a:pt x="528" y="467"/>
                </a:cubicBezTo>
                <a:cubicBezTo>
                  <a:pt x="528" y="467"/>
                  <a:pt x="529" y="466"/>
                  <a:pt x="529" y="466"/>
                </a:cubicBezTo>
                <a:cubicBezTo>
                  <a:pt x="530" y="465"/>
                  <a:pt x="530" y="465"/>
                  <a:pt x="530" y="465"/>
                </a:cubicBezTo>
                <a:cubicBezTo>
                  <a:pt x="530" y="465"/>
                  <a:pt x="531" y="465"/>
                  <a:pt x="531" y="465"/>
                </a:cubicBezTo>
                <a:lnTo>
                  <a:pt x="531" y="459"/>
                </a:lnTo>
                <a:lnTo>
                  <a:pt x="525" y="455"/>
                </a:lnTo>
                <a:cubicBezTo>
                  <a:pt x="524" y="455"/>
                  <a:pt x="523" y="455"/>
                  <a:pt x="521" y="455"/>
                </a:cubicBezTo>
                <a:cubicBezTo>
                  <a:pt x="520" y="455"/>
                  <a:pt x="519" y="455"/>
                  <a:pt x="517" y="455"/>
                </a:cubicBezTo>
                <a:cubicBezTo>
                  <a:pt x="515" y="455"/>
                  <a:pt x="514" y="455"/>
                  <a:pt x="512" y="455"/>
                </a:cubicBezTo>
                <a:cubicBezTo>
                  <a:pt x="511" y="455"/>
                  <a:pt x="510" y="455"/>
                  <a:pt x="509" y="455"/>
                </a:cubicBezTo>
                <a:lnTo>
                  <a:pt x="484" y="455"/>
                </a:lnTo>
                <a:lnTo>
                  <a:pt x="484" y="441"/>
                </a:lnTo>
                <a:cubicBezTo>
                  <a:pt x="486" y="441"/>
                  <a:pt x="489" y="441"/>
                  <a:pt x="492" y="441"/>
                </a:cubicBezTo>
                <a:cubicBezTo>
                  <a:pt x="496" y="441"/>
                  <a:pt x="500" y="442"/>
                  <a:pt x="504" y="443"/>
                </a:cubicBezTo>
                <a:cubicBezTo>
                  <a:pt x="509" y="443"/>
                  <a:pt x="513" y="444"/>
                  <a:pt x="517" y="444"/>
                </a:cubicBezTo>
                <a:cubicBezTo>
                  <a:pt x="521" y="445"/>
                  <a:pt x="524" y="445"/>
                  <a:pt x="527" y="445"/>
                </a:cubicBezTo>
                <a:cubicBezTo>
                  <a:pt x="527" y="445"/>
                  <a:pt x="527" y="445"/>
                  <a:pt x="528" y="445"/>
                </a:cubicBezTo>
                <a:cubicBezTo>
                  <a:pt x="528" y="445"/>
                  <a:pt x="529" y="444"/>
                  <a:pt x="530" y="444"/>
                </a:cubicBezTo>
                <a:cubicBezTo>
                  <a:pt x="530" y="444"/>
                  <a:pt x="531" y="443"/>
                  <a:pt x="531" y="443"/>
                </a:cubicBezTo>
                <a:cubicBezTo>
                  <a:pt x="532" y="442"/>
                  <a:pt x="532" y="442"/>
                  <a:pt x="532" y="441"/>
                </a:cubicBezTo>
                <a:lnTo>
                  <a:pt x="532" y="436"/>
                </a:lnTo>
                <a:cubicBezTo>
                  <a:pt x="532" y="436"/>
                  <a:pt x="532" y="436"/>
                  <a:pt x="531" y="436"/>
                </a:cubicBezTo>
                <a:cubicBezTo>
                  <a:pt x="531" y="436"/>
                  <a:pt x="531" y="435"/>
                  <a:pt x="531" y="435"/>
                </a:cubicBezTo>
                <a:cubicBezTo>
                  <a:pt x="531" y="435"/>
                  <a:pt x="531" y="435"/>
                  <a:pt x="531" y="435"/>
                </a:cubicBezTo>
                <a:cubicBezTo>
                  <a:pt x="531" y="434"/>
                  <a:pt x="531" y="434"/>
                  <a:pt x="531" y="434"/>
                </a:cubicBezTo>
                <a:cubicBezTo>
                  <a:pt x="528" y="432"/>
                  <a:pt x="525" y="431"/>
                  <a:pt x="521" y="430"/>
                </a:cubicBezTo>
                <a:cubicBezTo>
                  <a:pt x="517" y="429"/>
                  <a:pt x="512" y="429"/>
                  <a:pt x="507" y="428"/>
                </a:cubicBezTo>
                <a:cubicBezTo>
                  <a:pt x="502" y="428"/>
                  <a:pt x="497" y="428"/>
                  <a:pt x="493" y="427"/>
                </a:cubicBezTo>
                <a:cubicBezTo>
                  <a:pt x="490" y="427"/>
                  <a:pt x="486" y="426"/>
                  <a:pt x="484" y="426"/>
                </a:cubicBezTo>
                <a:lnTo>
                  <a:pt x="484" y="418"/>
                </a:lnTo>
                <a:cubicBezTo>
                  <a:pt x="484" y="418"/>
                  <a:pt x="484" y="418"/>
                  <a:pt x="485" y="418"/>
                </a:cubicBezTo>
                <a:cubicBezTo>
                  <a:pt x="485" y="418"/>
                  <a:pt x="486" y="418"/>
                  <a:pt x="487" y="418"/>
                </a:cubicBezTo>
                <a:cubicBezTo>
                  <a:pt x="488" y="418"/>
                  <a:pt x="489" y="418"/>
                  <a:pt x="489" y="418"/>
                </a:cubicBezTo>
                <a:cubicBezTo>
                  <a:pt x="490" y="418"/>
                  <a:pt x="491" y="418"/>
                  <a:pt x="492" y="418"/>
                </a:cubicBezTo>
                <a:cubicBezTo>
                  <a:pt x="494" y="418"/>
                  <a:pt x="497" y="418"/>
                  <a:pt x="500" y="418"/>
                </a:cubicBezTo>
                <a:cubicBezTo>
                  <a:pt x="503" y="418"/>
                  <a:pt x="507" y="419"/>
                  <a:pt x="512" y="419"/>
                </a:cubicBezTo>
                <a:cubicBezTo>
                  <a:pt x="517" y="419"/>
                  <a:pt x="521" y="419"/>
                  <a:pt x="524" y="418"/>
                </a:cubicBezTo>
                <a:cubicBezTo>
                  <a:pt x="527" y="417"/>
                  <a:pt x="530" y="416"/>
                  <a:pt x="532" y="414"/>
                </a:cubicBezTo>
                <a:lnTo>
                  <a:pt x="532" y="410"/>
                </a:lnTo>
                <a:lnTo>
                  <a:pt x="529" y="406"/>
                </a:lnTo>
                <a:lnTo>
                  <a:pt x="529" y="404"/>
                </a:lnTo>
                <a:cubicBezTo>
                  <a:pt x="522" y="404"/>
                  <a:pt x="514" y="404"/>
                  <a:pt x="504" y="403"/>
                </a:cubicBezTo>
                <a:cubicBezTo>
                  <a:pt x="494" y="403"/>
                  <a:pt x="483" y="403"/>
                  <a:pt x="470" y="403"/>
                </a:cubicBezTo>
                <a:cubicBezTo>
                  <a:pt x="457" y="403"/>
                  <a:pt x="446" y="404"/>
                  <a:pt x="436" y="404"/>
                </a:cubicBezTo>
                <a:cubicBezTo>
                  <a:pt x="426" y="405"/>
                  <a:pt x="418" y="406"/>
                  <a:pt x="412" y="406"/>
                </a:cubicBezTo>
                <a:cubicBezTo>
                  <a:pt x="410" y="407"/>
                  <a:pt x="408" y="409"/>
                  <a:pt x="406" y="410"/>
                </a:cubicBezTo>
                <a:cubicBezTo>
                  <a:pt x="404" y="412"/>
                  <a:pt x="402" y="414"/>
                  <a:pt x="400" y="417"/>
                </a:cubicBezTo>
                <a:cubicBezTo>
                  <a:pt x="398" y="420"/>
                  <a:pt x="397" y="422"/>
                  <a:pt x="397" y="425"/>
                </a:cubicBezTo>
                <a:cubicBezTo>
                  <a:pt x="396" y="427"/>
                  <a:pt x="396" y="428"/>
                  <a:pt x="396" y="430"/>
                </a:cubicBezTo>
                <a:lnTo>
                  <a:pt x="396" y="434"/>
                </a:lnTo>
                <a:close/>
                <a:moveTo>
                  <a:pt x="410" y="566"/>
                </a:moveTo>
                <a:cubicBezTo>
                  <a:pt x="412" y="563"/>
                  <a:pt x="415" y="561"/>
                  <a:pt x="419" y="559"/>
                </a:cubicBezTo>
                <a:cubicBezTo>
                  <a:pt x="422" y="557"/>
                  <a:pt x="427" y="556"/>
                  <a:pt x="432" y="556"/>
                </a:cubicBezTo>
                <a:cubicBezTo>
                  <a:pt x="438" y="557"/>
                  <a:pt x="442" y="557"/>
                  <a:pt x="446" y="558"/>
                </a:cubicBezTo>
                <a:cubicBezTo>
                  <a:pt x="451" y="558"/>
                  <a:pt x="454" y="559"/>
                  <a:pt x="456" y="558"/>
                </a:cubicBezTo>
                <a:cubicBezTo>
                  <a:pt x="456" y="559"/>
                  <a:pt x="456" y="559"/>
                  <a:pt x="455" y="560"/>
                </a:cubicBezTo>
                <a:cubicBezTo>
                  <a:pt x="455" y="560"/>
                  <a:pt x="455" y="561"/>
                  <a:pt x="454" y="562"/>
                </a:cubicBezTo>
                <a:cubicBezTo>
                  <a:pt x="454" y="563"/>
                  <a:pt x="453" y="564"/>
                  <a:pt x="453" y="565"/>
                </a:cubicBezTo>
                <a:cubicBezTo>
                  <a:pt x="452" y="565"/>
                  <a:pt x="451" y="566"/>
                  <a:pt x="451" y="566"/>
                </a:cubicBezTo>
                <a:cubicBezTo>
                  <a:pt x="448" y="566"/>
                  <a:pt x="446" y="566"/>
                  <a:pt x="442" y="566"/>
                </a:cubicBezTo>
                <a:cubicBezTo>
                  <a:pt x="439" y="566"/>
                  <a:pt x="435" y="566"/>
                  <a:pt x="430" y="566"/>
                </a:cubicBezTo>
                <a:cubicBezTo>
                  <a:pt x="426" y="566"/>
                  <a:pt x="422" y="566"/>
                  <a:pt x="418" y="566"/>
                </a:cubicBezTo>
                <a:cubicBezTo>
                  <a:pt x="415" y="566"/>
                  <a:pt x="412" y="566"/>
                  <a:pt x="410" y="566"/>
                </a:cubicBezTo>
                <a:close/>
                <a:moveTo>
                  <a:pt x="425" y="615"/>
                </a:moveTo>
                <a:cubicBezTo>
                  <a:pt x="422" y="615"/>
                  <a:pt x="418" y="614"/>
                  <a:pt x="416" y="613"/>
                </a:cubicBezTo>
                <a:cubicBezTo>
                  <a:pt x="413" y="611"/>
                  <a:pt x="411" y="607"/>
                  <a:pt x="410" y="602"/>
                </a:cubicBezTo>
                <a:cubicBezTo>
                  <a:pt x="410" y="597"/>
                  <a:pt x="409" y="593"/>
                  <a:pt x="410" y="589"/>
                </a:cubicBezTo>
                <a:cubicBezTo>
                  <a:pt x="410" y="585"/>
                  <a:pt x="410" y="582"/>
                  <a:pt x="410" y="580"/>
                </a:cubicBezTo>
                <a:cubicBezTo>
                  <a:pt x="412" y="580"/>
                  <a:pt x="415" y="580"/>
                  <a:pt x="418" y="580"/>
                </a:cubicBezTo>
                <a:cubicBezTo>
                  <a:pt x="422" y="580"/>
                  <a:pt x="426" y="580"/>
                  <a:pt x="430" y="580"/>
                </a:cubicBezTo>
                <a:cubicBezTo>
                  <a:pt x="435" y="580"/>
                  <a:pt x="439" y="580"/>
                  <a:pt x="443" y="580"/>
                </a:cubicBezTo>
                <a:cubicBezTo>
                  <a:pt x="447" y="580"/>
                  <a:pt x="450" y="580"/>
                  <a:pt x="453" y="580"/>
                </a:cubicBezTo>
                <a:cubicBezTo>
                  <a:pt x="454" y="579"/>
                  <a:pt x="456" y="578"/>
                  <a:pt x="458" y="577"/>
                </a:cubicBezTo>
                <a:cubicBezTo>
                  <a:pt x="460" y="575"/>
                  <a:pt x="462" y="574"/>
                  <a:pt x="465" y="571"/>
                </a:cubicBezTo>
                <a:cubicBezTo>
                  <a:pt x="467" y="569"/>
                  <a:pt x="469" y="566"/>
                  <a:pt x="470" y="564"/>
                </a:cubicBezTo>
                <a:cubicBezTo>
                  <a:pt x="471" y="562"/>
                  <a:pt x="472" y="560"/>
                  <a:pt x="472" y="558"/>
                </a:cubicBezTo>
                <a:lnTo>
                  <a:pt x="499" y="558"/>
                </a:lnTo>
                <a:cubicBezTo>
                  <a:pt x="499" y="560"/>
                  <a:pt x="500" y="561"/>
                  <a:pt x="500" y="563"/>
                </a:cubicBezTo>
                <a:cubicBezTo>
                  <a:pt x="501" y="566"/>
                  <a:pt x="502" y="568"/>
                  <a:pt x="504" y="570"/>
                </a:cubicBezTo>
                <a:cubicBezTo>
                  <a:pt x="507" y="573"/>
                  <a:pt x="509" y="575"/>
                  <a:pt x="511" y="577"/>
                </a:cubicBezTo>
                <a:cubicBezTo>
                  <a:pt x="513" y="578"/>
                  <a:pt x="515" y="579"/>
                  <a:pt x="517" y="580"/>
                </a:cubicBezTo>
                <a:cubicBezTo>
                  <a:pt x="519" y="580"/>
                  <a:pt x="522" y="580"/>
                  <a:pt x="526" y="580"/>
                </a:cubicBezTo>
                <a:cubicBezTo>
                  <a:pt x="529" y="581"/>
                  <a:pt x="534" y="581"/>
                  <a:pt x="539" y="581"/>
                </a:cubicBezTo>
                <a:cubicBezTo>
                  <a:pt x="544" y="581"/>
                  <a:pt x="548" y="581"/>
                  <a:pt x="552" y="582"/>
                </a:cubicBezTo>
                <a:cubicBezTo>
                  <a:pt x="556" y="582"/>
                  <a:pt x="559" y="583"/>
                  <a:pt x="562" y="584"/>
                </a:cubicBezTo>
                <a:cubicBezTo>
                  <a:pt x="562" y="585"/>
                  <a:pt x="562" y="586"/>
                  <a:pt x="562" y="587"/>
                </a:cubicBezTo>
                <a:cubicBezTo>
                  <a:pt x="562" y="589"/>
                  <a:pt x="562" y="590"/>
                  <a:pt x="562" y="592"/>
                </a:cubicBezTo>
                <a:cubicBezTo>
                  <a:pt x="562" y="594"/>
                  <a:pt x="562" y="596"/>
                  <a:pt x="562" y="597"/>
                </a:cubicBezTo>
                <a:cubicBezTo>
                  <a:pt x="562" y="599"/>
                  <a:pt x="562" y="600"/>
                  <a:pt x="562" y="601"/>
                </a:cubicBezTo>
                <a:cubicBezTo>
                  <a:pt x="562" y="604"/>
                  <a:pt x="561" y="607"/>
                  <a:pt x="559" y="610"/>
                </a:cubicBezTo>
                <a:cubicBezTo>
                  <a:pt x="556" y="613"/>
                  <a:pt x="553" y="615"/>
                  <a:pt x="548" y="616"/>
                </a:cubicBezTo>
                <a:cubicBezTo>
                  <a:pt x="543" y="616"/>
                  <a:pt x="538" y="617"/>
                  <a:pt x="535" y="616"/>
                </a:cubicBezTo>
                <a:cubicBezTo>
                  <a:pt x="531" y="616"/>
                  <a:pt x="528" y="616"/>
                  <a:pt x="527" y="617"/>
                </a:cubicBezTo>
                <a:cubicBezTo>
                  <a:pt x="527" y="613"/>
                  <a:pt x="525" y="609"/>
                  <a:pt x="523" y="604"/>
                </a:cubicBezTo>
                <a:cubicBezTo>
                  <a:pt x="521" y="600"/>
                  <a:pt x="516" y="596"/>
                  <a:pt x="510" y="593"/>
                </a:cubicBezTo>
                <a:cubicBezTo>
                  <a:pt x="504" y="590"/>
                  <a:pt x="498" y="588"/>
                  <a:pt x="493" y="588"/>
                </a:cubicBezTo>
                <a:cubicBezTo>
                  <a:pt x="488" y="588"/>
                  <a:pt x="484" y="589"/>
                  <a:pt x="482" y="589"/>
                </a:cubicBezTo>
                <a:cubicBezTo>
                  <a:pt x="480" y="588"/>
                  <a:pt x="476" y="588"/>
                  <a:pt x="472" y="588"/>
                </a:cubicBezTo>
                <a:cubicBezTo>
                  <a:pt x="467" y="588"/>
                  <a:pt x="463" y="590"/>
                  <a:pt x="457" y="593"/>
                </a:cubicBezTo>
                <a:cubicBezTo>
                  <a:pt x="452" y="597"/>
                  <a:pt x="449" y="600"/>
                  <a:pt x="447" y="604"/>
                </a:cubicBezTo>
                <a:cubicBezTo>
                  <a:pt x="445" y="608"/>
                  <a:pt x="444" y="612"/>
                  <a:pt x="445" y="615"/>
                </a:cubicBezTo>
                <a:cubicBezTo>
                  <a:pt x="443" y="615"/>
                  <a:pt x="442" y="615"/>
                  <a:pt x="440" y="615"/>
                </a:cubicBezTo>
                <a:cubicBezTo>
                  <a:pt x="438" y="615"/>
                  <a:pt x="436" y="615"/>
                  <a:pt x="434" y="615"/>
                </a:cubicBezTo>
                <a:cubicBezTo>
                  <a:pt x="432" y="615"/>
                  <a:pt x="430" y="615"/>
                  <a:pt x="429" y="615"/>
                </a:cubicBezTo>
                <a:cubicBezTo>
                  <a:pt x="427" y="615"/>
                  <a:pt x="426" y="615"/>
                  <a:pt x="425" y="615"/>
                </a:cubicBezTo>
                <a:close/>
                <a:moveTo>
                  <a:pt x="492" y="617"/>
                </a:moveTo>
                <a:lnTo>
                  <a:pt x="476" y="617"/>
                </a:lnTo>
                <a:cubicBezTo>
                  <a:pt x="475" y="617"/>
                  <a:pt x="474" y="617"/>
                  <a:pt x="472" y="616"/>
                </a:cubicBezTo>
                <a:cubicBezTo>
                  <a:pt x="471" y="616"/>
                  <a:pt x="469" y="616"/>
                  <a:pt x="467" y="616"/>
                </a:cubicBezTo>
                <a:cubicBezTo>
                  <a:pt x="465" y="615"/>
                  <a:pt x="464" y="615"/>
                  <a:pt x="462" y="614"/>
                </a:cubicBezTo>
                <a:cubicBezTo>
                  <a:pt x="461" y="614"/>
                  <a:pt x="459" y="613"/>
                  <a:pt x="458" y="613"/>
                </a:cubicBezTo>
                <a:cubicBezTo>
                  <a:pt x="459" y="613"/>
                  <a:pt x="459" y="612"/>
                  <a:pt x="459" y="612"/>
                </a:cubicBezTo>
                <a:cubicBezTo>
                  <a:pt x="460" y="611"/>
                  <a:pt x="460" y="611"/>
                  <a:pt x="460" y="610"/>
                </a:cubicBezTo>
                <a:cubicBezTo>
                  <a:pt x="461" y="609"/>
                  <a:pt x="461" y="608"/>
                  <a:pt x="461" y="607"/>
                </a:cubicBezTo>
                <a:cubicBezTo>
                  <a:pt x="462" y="606"/>
                  <a:pt x="462" y="606"/>
                  <a:pt x="462" y="605"/>
                </a:cubicBezTo>
                <a:cubicBezTo>
                  <a:pt x="465" y="604"/>
                  <a:pt x="468" y="603"/>
                  <a:pt x="471" y="603"/>
                </a:cubicBezTo>
                <a:cubicBezTo>
                  <a:pt x="475" y="602"/>
                  <a:pt x="479" y="602"/>
                  <a:pt x="484" y="602"/>
                </a:cubicBezTo>
                <a:cubicBezTo>
                  <a:pt x="489" y="602"/>
                  <a:pt x="493" y="603"/>
                  <a:pt x="496" y="604"/>
                </a:cubicBezTo>
                <a:cubicBezTo>
                  <a:pt x="500" y="604"/>
                  <a:pt x="503" y="605"/>
                  <a:pt x="505" y="605"/>
                </a:cubicBezTo>
                <a:cubicBezTo>
                  <a:pt x="506" y="605"/>
                  <a:pt x="506" y="606"/>
                  <a:pt x="507" y="606"/>
                </a:cubicBezTo>
                <a:cubicBezTo>
                  <a:pt x="507" y="607"/>
                  <a:pt x="508" y="607"/>
                  <a:pt x="509" y="608"/>
                </a:cubicBezTo>
                <a:cubicBezTo>
                  <a:pt x="510" y="609"/>
                  <a:pt x="510" y="610"/>
                  <a:pt x="511" y="611"/>
                </a:cubicBezTo>
                <a:cubicBezTo>
                  <a:pt x="511" y="611"/>
                  <a:pt x="511" y="612"/>
                  <a:pt x="511" y="613"/>
                </a:cubicBezTo>
                <a:lnTo>
                  <a:pt x="511" y="617"/>
                </a:lnTo>
                <a:cubicBezTo>
                  <a:pt x="510" y="617"/>
                  <a:pt x="509" y="617"/>
                  <a:pt x="507" y="617"/>
                </a:cubicBezTo>
                <a:cubicBezTo>
                  <a:pt x="506" y="617"/>
                  <a:pt x="504" y="617"/>
                  <a:pt x="501" y="617"/>
                </a:cubicBezTo>
                <a:cubicBezTo>
                  <a:pt x="499" y="617"/>
                  <a:pt x="497" y="617"/>
                  <a:pt x="495" y="617"/>
                </a:cubicBezTo>
                <a:cubicBezTo>
                  <a:pt x="494" y="617"/>
                  <a:pt x="493" y="617"/>
                  <a:pt x="492" y="617"/>
                </a:cubicBezTo>
                <a:close/>
                <a:moveTo>
                  <a:pt x="472" y="543"/>
                </a:moveTo>
                <a:lnTo>
                  <a:pt x="472" y="537"/>
                </a:lnTo>
                <a:cubicBezTo>
                  <a:pt x="473" y="537"/>
                  <a:pt x="475" y="537"/>
                  <a:pt x="477" y="537"/>
                </a:cubicBezTo>
                <a:cubicBezTo>
                  <a:pt x="479" y="537"/>
                  <a:pt x="482" y="537"/>
                  <a:pt x="485" y="537"/>
                </a:cubicBezTo>
                <a:cubicBezTo>
                  <a:pt x="488" y="537"/>
                  <a:pt x="490" y="537"/>
                  <a:pt x="492" y="537"/>
                </a:cubicBezTo>
                <a:cubicBezTo>
                  <a:pt x="494" y="537"/>
                  <a:pt x="496" y="537"/>
                  <a:pt x="497" y="537"/>
                </a:cubicBezTo>
                <a:lnTo>
                  <a:pt x="497" y="545"/>
                </a:lnTo>
                <a:lnTo>
                  <a:pt x="472" y="543"/>
                </a:lnTo>
                <a:close/>
                <a:moveTo>
                  <a:pt x="513" y="558"/>
                </a:moveTo>
                <a:lnTo>
                  <a:pt x="517" y="558"/>
                </a:lnTo>
                <a:lnTo>
                  <a:pt x="519" y="558"/>
                </a:lnTo>
                <a:cubicBezTo>
                  <a:pt x="521" y="559"/>
                  <a:pt x="523" y="559"/>
                  <a:pt x="526" y="559"/>
                </a:cubicBezTo>
                <a:cubicBezTo>
                  <a:pt x="529" y="558"/>
                  <a:pt x="533" y="558"/>
                  <a:pt x="538" y="558"/>
                </a:cubicBezTo>
                <a:cubicBezTo>
                  <a:pt x="542" y="558"/>
                  <a:pt x="546" y="558"/>
                  <a:pt x="549" y="559"/>
                </a:cubicBezTo>
                <a:cubicBezTo>
                  <a:pt x="553" y="560"/>
                  <a:pt x="556" y="561"/>
                  <a:pt x="558" y="562"/>
                </a:cubicBezTo>
                <a:lnTo>
                  <a:pt x="560" y="568"/>
                </a:lnTo>
                <a:cubicBezTo>
                  <a:pt x="557" y="567"/>
                  <a:pt x="554" y="567"/>
                  <a:pt x="550" y="567"/>
                </a:cubicBezTo>
                <a:cubicBezTo>
                  <a:pt x="546" y="567"/>
                  <a:pt x="542" y="567"/>
                  <a:pt x="537" y="567"/>
                </a:cubicBezTo>
                <a:cubicBezTo>
                  <a:pt x="532" y="568"/>
                  <a:pt x="527" y="568"/>
                  <a:pt x="524" y="567"/>
                </a:cubicBezTo>
                <a:cubicBezTo>
                  <a:pt x="520" y="566"/>
                  <a:pt x="517" y="564"/>
                  <a:pt x="515" y="562"/>
                </a:cubicBezTo>
                <a:lnTo>
                  <a:pt x="513" y="558"/>
                </a:lnTo>
                <a:close/>
                <a:moveTo>
                  <a:pt x="542" y="527"/>
                </a:moveTo>
                <a:lnTo>
                  <a:pt x="542" y="531"/>
                </a:lnTo>
                <a:cubicBezTo>
                  <a:pt x="542" y="531"/>
                  <a:pt x="542" y="532"/>
                  <a:pt x="542" y="532"/>
                </a:cubicBezTo>
                <a:cubicBezTo>
                  <a:pt x="543" y="533"/>
                  <a:pt x="543" y="533"/>
                  <a:pt x="544" y="534"/>
                </a:cubicBezTo>
                <a:cubicBezTo>
                  <a:pt x="544" y="535"/>
                  <a:pt x="545" y="535"/>
                  <a:pt x="546" y="536"/>
                </a:cubicBezTo>
                <a:cubicBezTo>
                  <a:pt x="547" y="536"/>
                  <a:pt x="547" y="537"/>
                  <a:pt x="548" y="537"/>
                </a:cubicBezTo>
                <a:lnTo>
                  <a:pt x="597" y="537"/>
                </a:lnTo>
                <a:lnTo>
                  <a:pt x="595" y="552"/>
                </a:lnTo>
                <a:cubicBezTo>
                  <a:pt x="595" y="554"/>
                  <a:pt x="595" y="557"/>
                  <a:pt x="595" y="560"/>
                </a:cubicBezTo>
                <a:cubicBezTo>
                  <a:pt x="595" y="563"/>
                  <a:pt x="595" y="566"/>
                  <a:pt x="596" y="570"/>
                </a:cubicBezTo>
                <a:cubicBezTo>
                  <a:pt x="596" y="574"/>
                  <a:pt x="596" y="577"/>
                  <a:pt x="597" y="580"/>
                </a:cubicBezTo>
                <a:cubicBezTo>
                  <a:pt x="597" y="583"/>
                  <a:pt x="597" y="586"/>
                  <a:pt x="597" y="588"/>
                </a:cubicBezTo>
                <a:cubicBezTo>
                  <a:pt x="597" y="590"/>
                  <a:pt x="598" y="593"/>
                  <a:pt x="598" y="597"/>
                </a:cubicBezTo>
                <a:cubicBezTo>
                  <a:pt x="599" y="600"/>
                  <a:pt x="599" y="605"/>
                  <a:pt x="600" y="610"/>
                </a:cubicBezTo>
                <a:cubicBezTo>
                  <a:pt x="601" y="615"/>
                  <a:pt x="602" y="619"/>
                  <a:pt x="604" y="622"/>
                </a:cubicBezTo>
                <a:cubicBezTo>
                  <a:pt x="606" y="626"/>
                  <a:pt x="608" y="628"/>
                  <a:pt x="610" y="630"/>
                </a:cubicBezTo>
                <a:lnTo>
                  <a:pt x="614" y="630"/>
                </a:lnTo>
                <a:cubicBezTo>
                  <a:pt x="615" y="630"/>
                  <a:pt x="615" y="630"/>
                  <a:pt x="616" y="629"/>
                </a:cubicBezTo>
                <a:cubicBezTo>
                  <a:pt x="616" y="629"/>
                  <a:pt x="617" y="629"/>
                  <a:pt x="617" y="628"/>
                </a:cubicBezTo>
                <a:cubicBezTo>
                  <a:pt x="618" y="628"/>
                  <a:pt x="618" y="628"/>
                  <a:pt x="619" y="627"/>
                </a:cubicBezTo>
                <a:cubicBezTo>
                  <a:pt x="619" y="627"/>
                  <a:pt x="620" y="627"/>
                  <a:pt x="620" y="626"/>
                </a:cubicBezTo>
                <a:cubicBezTo>
                  <a:pt x="619" y="622"/>
                  <a:pt x="617" y="616"/>
                  <a:pt x="616" y="608"/>
                </a:cubicBezTo>
                <a:cubicBezTo>
                  <a:pt x="614" y="601"/>
                  <a:pt x="612" y="592"/>
                  <a:pt x="611" y="583"/>
                </a:cubicBezTo>
                <a:cubicBezTo>
                  <a:pt x="610" y="573"/>
                  <a:pt x="610" y="565"/>
                  <a:pt x="610" y="558"/>
                </a:cubicBezTo>
                <a:cubicBezTo>
                  <a:pt x="611" y="551"/>
                  <a:pt x="611" y="545"/>
                  <a:pt x="612" y="541"/>
                </a:cubicBezTo>
                <a:cubicBezTo>
                  <a:pt x="612" y="537"/>
                  <a:pt x="612" y="533"/>
                  <a:pt x="613" y="528"/>
                </a:cubicBezTo>
                <a:cubicBezTo>
                  <a:pt x="614" y="522"/>
                  <a:pt x="616" y="516"/>
                  <a:pt x="617" y="510"/>
                </a:cubicBezTo>
                <a:cubicBezTo>
                  <a:pt x="618" y="503"/>
                  <a:pt x="619" y="497"/>
                  <a:pt x="618" y="492"/>
                </a:cubicBezTo>
                <a:cubicBezTo>
                  <a:pt x="618" y="486"/>
                  <a:pt x="616" y="482"/>
                  <a:pt x="614" y="478"/>
                </a:cubicBezTo>
                <a:cubicBezTo>
                  <a:pt x="613" y="476"/>
                  <a:pt x="611" y="474"/>
                  <a:pt x="609" y="472"/>
                </a:cubicBezTo>
                <a:cubicBezTo>
                  <a:pt x="606" y="470"/>
                  <a:pt x="603" y="469"/>
                  <a:pt x="600" y="468"/>
                </a:cubicBezTo>
                <a:cubicBezTo>
                  <a:pt x="596" y="467"/>
                  <a:pt x="593" y="467"/>
                  <a:pt x="591" y="465"/>
                </a:cubicBezTo>
                <a:cubicBezTo>
                  <a:pt x="588" y="464"/>
                  <a:pt x="586" y="463"/>
                  <a:pt x="585" y="461"/>
                </a:cubicBezTo>
                <a:lnTo>
                  <a:pt x="585" y="457"/>
                </a:lnTo>
                <a:cubicBezTo>
                  <a:pt x="585" y="457"/>
                  <a:pt x="585" y="456"/>
                  <a:pt x="585" y="456"/>
                </a:cubicBezTo>
                <a:cubicBezTo>
                  <a:pt x="585" y="455"/>
                  <a:pt x="586" y="455"/>
                  <a:pt x="586" y="454"/>
                </a:cubicBezTo>
                <a:cubicBezTo>
                  <a:pt x="587" y="453"/>
                  <a:pt x="587" y="453"/>
                  <a:pt x="588" y="452"/>
                </a:cubicBezTo>
                <a:cubicBezTo>
                  <a:pt x="588" y="452"/>
                  <a:pt x="589" y="451"/>
                  <a:pt x="589" y="451"/>
                </a:cubicBezTo>
                <a:cubicBezTo>
                  <a:pt x="590" y="451"/>
                  <a:pt x="591" y="451"/>
                  <a:pt x="592" y="450"/>
                </a:cubicBezTo>
                <a:cubicBezTo>
                  <a:pt x="594" y="450"/>
                  <a:pt x="595" y="450"/>
                  <a:pt x="597" y="450"/>
                </a:cubicBezTo>
                <a:cubicBezTo>
                  <a:pt x="598" y="451"/>
                  <a:pt x="600" y="451"/>
                  <a:pt x="601" y="451"/>
                </a:cubicBezTo>
                <a:cubicBezTo>
                  <a:pt x="602" y="451"/>
                  <a:pt x="604" y="451"/>
                  <a:pt x="605" y="451"/>
                </a:cubicBezTo>
                <a:cubicBezTo>
                  <a:pt x="605" y="451"/>
                  <a:pt x="606" y="450"/>
                  <a:pt x="607" y="450"/>
                </a:cubicBezTo>
                <a:cubicBezTo>
                  <a:pt x="608" y="449"/>
                  <a:pt x="609" y="448"/>
                  <a:pt x="610" y="447"/>
                </a:cubicBezTo>
                <a:cubicBezTo>
                  <a:pt x="612" y="446"/>
                  <a:pt x="613" y="445"/>
                  <a:pt x="614" y="445"/>
                </a:cubicBezTo>
                <a:cubicBezTo>
                  <a:pt x="615" y="444"/>
                  <a:pt x="616" y="444"/>
                  <a:pt x="616" y="443"/>
                </a:cubicBezTo>
                <a:cubicBezTo>
                  <a:pt x="618" y="441"/>
                  <a:pt x="619" y="438"/>
                  <a:pt x="620" y="434"/>
                </a:cubicBezTo>
                <a:cubicBezTo>
                  <a:pt x="622" y="430"/>
                  <a:pt x="621" y="425"/>
                  <a:pt x="620" y="420"/>
                </a:cubicBezTo>
                <a:cubicBezTo>
                  <a:pt x="618" y="415"/>
                  <a:pt x="616" y="411"/>
                  <a:pt x="612" y="409"/>
                </a:cubicBezTo>
                <a:cubicBezTo>
                  <a:pt x="609" y="406"/>
                  <a:pt x="606" y="405"/>
                  <a:pt x="603" y="404"/>
                </a:cubicBezTo>
                <a:cubicBezTo>
                  <a:pt x="600" y="404"/>
                  <a:pt x="596" y="404"/>
                  <a:pt x="591" y="404"/>
                </a:cubicBezTo>
                <a:cubicBezTo>
                  <a:pt x="587" y="403"/>
                  <a:pt x="581" y="403"/>
                  <a:pt x="575" y="404"/>
                </a:cubicBezTo>
                <a:cubicBezTo>
                  <a:pt x="569" y="404"/>
                  <a:pt x="564" y="406"/>
                  <a:pt x="559" y="408"/>
                </a:cubicBezTo>
                <a:cubicBezTo>
                  <a:pt x="555" y="410"/>
                  <a:pt x="551" y="413"/>
                  <a:pt x="548" y="416"/>
                </a:cubicBezTo>
                <a:cubicBezTo>
                  <a:pt x="547" y="417"/>
                  <a:pt x="547" y="418"/>
                  <a:pt x="546" y="419"/>
                </a:cubicBezTo>
                <a:cubicBezTo>
                  <a:pt x="545" y="421"/>
                  <a:pt x="544" y="422"/>
                  <a:pt x="544" y="424"/>
                </a:cubicBezTo>
                <a:cubicBezTo>
                  <a:pt x="543" y="425"/>
                  <a:pt x="543" y="427"/>
                  <a:pt x="542" y="428"/>
                </a:cubicBezTo>
                <a:cubicBezTo>
                  <a:pt x="542" y="429"/>
                  <a:pt x="542" y="431"/>
                  <a:pt x="542" y="432"/>
                </a:cubicBezTo>
                <a:lnTo>
                  <a:pt x="544" y="436"/>
                </a:lnTo>
                <a:cubicBezTo>
                  <a:pt x="544" y="438"/>
                  <a:pt x="544" y="441"/>
                  <a:pt x="543" y="444"/>
                </a:cubicBezTo>
                <a:cubicBezTo>
                  <a:pt x="543" y="447"/>
                  <a:pt x="543" y="451"/>
                  <a:pt x="542" y="456"/>
                </a:cubicBezTo>
                <a:cubicBezTo>
                  <a:pt x="542" y="461"/>
                  <a:pt x="542" y="465"/>
                  <a:pt x="542" y="469"/>
                </a:cubicBezTo>
                <a:cubicBezTo>
                  <a:pt x="542" y="473"/>
                  <a:pt x="542" y="476"/>
                  <a:pt x="542" y="478"/>
                </a:cubicBezTo>
                <a:lnTo>
                  <a:pt x="546" y="482"/>
                </a:lnTo>
                <a:lnTo>
                  <a:pt x="554" y="482"/>
                </a:lnTo>
                <a:cubicBezTo>
                  <a:pt x="554" y="482"/>
                  <a:pt x="555" y="482"/>
                  <a:pt x="555" y="481"/>
                </a:cubicBezTo>
                <a:cubicBezTo>
                  <a:pt x="555" y="481"/>
                  <a:pt x="555" y="481"/>
                  <a:pt x="556" y="480"/>
                </a:cubicBezTo>
                <a:cubicBezTo>
                  <a:pt x="556" y="480"/>
                  <a:pt x="556" y="480"/>
                  <a:pt x="556" y="479"/>
                </a:cubicBezTo>
                <a:cubicBezTo>
                  <a:pt x="556" y="479"/>
                  <a:pt x="556" y="479"/>
                  <a:pt x="556" y="478"/>
                </a:cubicBezTo>
                <a:cubicBezTo>
                  <a:pt x="557" y="475"/>
                  <a:pt x="557" y="472"/>
                  <a:pt x="558" y="468"/>
                </a:cubicBezTo>
                <a:cubicBezTo>
                  <a:pt x="558" y="463"/>
                  <a:pt x="558" y="459"/>
                  <a:pt x="558" y="453"/>
                </a:cubicBezTo>
                <a:cubicBezTo>
                  <a:pt x="558" y="448"/>
                  <a:pt x="558" y="443"/>
                  <a:pt x="558" y="439"/>
                </a:cubicBezTo>
                <a:cubicBezTo>
                  <a:pt x="558" y="436"/>
                  <a:pt x="558" y="432"/>
                  <a:pt x="558" y="430"/>
                </a:cubicBezTo>
                <a:cubicBezTo>
                  <a:pt x="558" y="429"/>
                  <a:pt x="559" y="428"/>
                  <a:pt x="559" y="427"/>
                </a:cubicBezTo>
                <a:cubicBezTo>
                  <a:pt x="560" y="426"/>
                  <a:pt x="560" y="425"/>
                  <a:pt x="561" y="424"/>
                </a:cubicBezTo>
                <a:cubicBezTo>
                  <a:pt x="562" y="423"/>
                  <a:pt x="563" y="422"/>
                  <a:pt x="563" y="421"/>
                </a:cubicBezTo>
                <a:cubicBezTo>
                  <a:pt x="564" y="421"/>
                  <a:pt x="565" y="420"/>
                  <a:pt x="566" y="420"/>
                </a:cubicBezTo>
                <a:cubicBezTo>
                  <a:pt x="568" y="420"/>
                  <a:pt x="570" y="420"/>
                  <a:pt x="573" y="420"/>
                </a:cubicBezTo>
                <a:cubicBezTo>
                  <a:pt x="576" y="420"/>
                  <a:pt x="579" y="420"/>
                  <a:pt x="583" y="420"/>
                </a:cubicBezTo>
                <a:cubicBezTo>
                  <a:pt x="587" y="420"/>
                  <a:pt x="590" y="419"/>
                  <a:pt x="593" y="419"/>
                </a:cubicBezTo>
                <a:cubicBezTo>
                  <a:pt x="596" y="419"/>
                  <a:pt x="599" y="420"/>
                  <a:pt x="601" y="420"/>
                </a:cubicBezTo>
                <a:lnTo>
                  <a:pt x="607" y="428"/>
                </a:lnTo>
                <a:cubicBezTo>
                  <a:pt x="606" y="428"/>
                  <a:pt x="606" y="429"/>
                  <a:pt x="606" y="429"/>
                </a:cubicBezTo>
                <a:cubicBezTo>
                  <a:pt x="605" y="430"/>
                  <a:pt x="605" y="431"/>
                  <a:pt x="604" y="432"/>
                </a:cubicBezTo>
                <a:cubicBezTo>
                  <a:pt x="604" y="433"/>
                  <a:pt x="603" y="433"/>
                  <a:pt x="603" y="434"/>
                </a:cubicBezTo>
                <a:cubicBezTo>
                  <a:pt x="602" y="435"/>
                  <a:pt x="601" y="435"/>
                  <a:pt x="601" y="436"/>
                </a:cubicBezTo>
                <a:lnTo>
                  <a:pt x="587" y="436"/>
                </a:lnTo>
                <a:cubicBezTo>
                  <a:pt x="586" y="436"/>
                  <a:pt x="584" y="438"/>
                  <a:pt x="582" y="439"/>
                </a:cubicBezTo>
                <a:cubicBezTo>
                  <a:pt x="580" y="441"/>
                  <a:pt x="578" y="443"/>
                  <a:pt x="575" y="445"/>
                </a:cubicBezTo>
                <a:cubicBezTo>
                  <a:pt x="573" y="447"/>
                  <a:pt x="572" y="449"/>
                  <a:pt x="571" y="451"/>
                </a:cubicBezTo>
                <a:cubicBezTo>
                  <a:pt x="570" y="453"/>
                  <a:pt x="569" y="455"/>
                  <a:pt x="569" y="457"/>
                </a:cubicBezTo>
                <a:cubicBezTo>
                  <a:pt x="569" y="459"/>
                  <a:pt x="569" y="462"/>
                  <a:pt x="570" y="465"/>
                </a:cubicBezTo>
                <a:cubicBezTo>
                  <a:pt x="571" y="469"/>
                  <a:pt x="573" y="472"/>
                  <a:pt x="577" y="476"/>
                </a:cubicBezTo>
                <a:cubicBezTo>
                  <a:pt x="580" y="480"/>
                  <a:pt x="584" y="482"/>
                  <a:pt x="588" y="483"/>
                </a:cubicBezTo>
                <a:cubicBezTo>
                  <a:pt x="592" y="483"/>
                  <a:pt x="595" y="483"/>
                  <a:pt x="597" y="482"/>
                </a:cubicBezTo>
                <a:cubicBezTo>
                  <a:pt x="597" y="482"/>
                  <a:pt x="598" y="482"/>
                  <a:pt x="599" y="483"/>
                </a:cubicBezTo>
                <a:cubicBezTo>
                  <a:pt x="600" y="483"/>
                  <a:pt x="601" y="484"/>
                  <a:pt x="602" y="485"/>
                </a:cubicBezTo>
                <a:cubicBezTo>
                  <a:pt x="604" y="486"/>
                  <a:pt x="604" y="487"/>
                  <a:pt x="605" y="489"/>
                </a:cubicBezTo>
                <a:cubicBezTo>
                  <a:pt x="606" y="490"/>
                  <a:pt x="606" y="491"/>
                  <a:pt x="607" y="492"/>
                </a:cubicBezTo>
                <a:lnTo>
                  <a:pt x="605" y="498"/>
                </a:lnTo>
                <a:cubicBezTo>
                  <a:pt x="603" y="498"/>
                  <a:pt x="602" y="498"/>
                  <a:pt x="600" y="498"/>
                </a:cubicBezTo>
                <a:cubicBezTo>
                  <a:pt x="598" y="498"/>
                  <a:pt x="595" y="498"/>
                  <a:pt x="593" y="498"/>
                </a:cubicBezTo>
                <a:cubicBezTo>
                  <a:pt x="590" y="498"/>
                  <a:pt x="588" y="498"/>
                  <a:pt x="586" y="498"/>
                </a:cubicBezTo>
                <a:cubicBezTo>
                  <a:pt x="584" y="498"/>
                  <a:pt x="583" y="498"/>
                  <a:pt x="581" y="498"/>
                </a:cubicBezTo>
                <a:cubicBezTo>
                  <a:pt x="579" y="499"/>
                  <a:pt x="576" y="499"/>
                  <a:pt x="573" y="499"/>
                </a:cubicBezTo>
                <a:cubicBezTo>
                  <a:pt x="569" y="499"/>
                  <a:pt x="565" y="499"/>
                  <a:pt x="561" y="499"/>
                </a:cubicBezTo>
                <a:cubicBezTo>
                  <a:pt x="557" y="498"/>
                  <a:pt x="553" y="499"/>
                  <a:pt x="550" y="500"/>
                </a:cubicBezTo>
                <a:cubicBezTo>
                  <a:pt x="547" y="501"/>
                  <a:pt x="544" y="502"/>
                  <a:pt x="542" y="504"/>
                </a:cubicBezTo>
                <a:lnTo>
                  <a:pt x="542" y="508"/>
                </a:lnTo>
                <a:cubicBezTo>
                  <a:pt x="543" y="508"/>
                  <a:pt x="543" y="508"/>
                  <a:pt x="543" y="509"/>
                </a:cubicBezTo>
                <a:cubicBezTo>
                  <a:pt x="544" y="509"/>
                  <a:pt x="544" y="510"/>
                  <a:pt x="544" y="511"/>
                </a:cubicBezTo>
                <a:cubicBezTo>
                  <a:pt x="545" y="511"/>
                  <a:pt x="545" y="512"/>
                  <a:pt x="545" y="512"/>
                </a:cubicBezTo>
                <a:cubicBezTo>
                  <a:pt x="545" y="513"/>
                  <a:pt x="546" y="513"/>
                  <a:pt x="546" y="513"/>
                </a:cubicBezTo>
                <a:cubicBezTo>
                  <a:pt x="549" y="513"/>
                  <a:pt x="553" y="513"/>
                  <a:pt x="557" y="513"/>
                </a:cubicBezTo>
                <a:cubicBezTo>
                  <a:pt x="562" y="513"/>
                  <a:pt x="567" y="513"/>
                  <a:pt x="573" y="513"/>
                </a:cubicBezTo>
                <a:cubicBezTo>
                  <a:pt x="580" y="513"/>
                  <a:pt x="585" y="513"/>
                  <a:pt x="589" y="513"/>
                </a:cubicBezTo>
                <a:cubicBezTo>
                  <a:pt x="594" y="513"/>
                  <a:pt x="598" y="513"/>
                  <a:pt x="601" y="513"/>
                </a:cubicBezTo>
                <a:lnTo>
                  <a:pt x="599" y="521"/>
                </a:lnTo>
                <a:lnTo>
                  <a:pt x="558" y="521"/>
                </a:lnTo>
                <a:cubicBezTo>
                  <a:pt x="557" y="521"/>
                  <a:pt x="556" y="521"/>
                  <a:pt x="555" y="521"/>
                </a:cubicBezTo>
                <a:cubicBezTo>
                  <a:pt x="554" y="521"/>
                  <a:pt x="553" y="521"/>
                  <a:pt x="552" y="521"/>
                </a:cubicBezTo>
                <a:cubicBezTo>
                  <a:pt x="551" y="521"/>
                  <a:pt x="550" y="521"/>
                  <a:pt x="550" y="521"/>
                </a:cubicBezTo>
                <a:cubicBezTo>
                  <a:pt x="549" y="521"/>
                  <a:pt x="548" y="521"/>
                  <a:pt x="548" y="521"/>
                </a:cubicBezTo>
                <a:cubicBezTo>
                  <a:pt x="547" y="522"/>
                  <a:pt x="547" y="522"/>
                  <a:pt x="546" y="522"/>
                </a:cubicBezTo>
                <a:cubicBezTo>
                  <a:pt x="545" y="523"/>
                  <a:pt x="545" y="523"/>
                  <a:pt x="544" y="523"/>
                </a:cubicBezTo>
                <a:cubicBezTo>
                  <a:pt x="544" y="524"/>
                  <a:pt x="544" y="524"/>
                  <a:pt x="543" y="525"/>
                </a:cubicBezTo>
                <a:cubicBezTo>
                  <a:pt x="543" y="526"/>
                  <a:pt x="543" y="526"/>
                  <a:pt x="542" y="527"/>
                </a:cubicBez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0" name="Freeform 9"/>
          <p:cNvSpPr>
            <a:spLocks noEditPoints="1"/>
          </p:cNvSpPr>
          <p:nvPr/>
        </p:nvSpPr>
        <p:spPr bwMode="auto">
          <a:xfrm>
            <a:off x="7612063" y="1524000"/>
            <a:ext cx="620712" cy="338138"/>
          </a:xfrm>
          <a:custGeom>
            <a:avLst/>
            <a:gdLst>
              <a:gd name="T0" fmla="*/ 35 w 891"/>
              <a:gd name="T1" fmla="*/ 137 h 464"/>
              <a:gd name="T2" fmla="*/ 94 w 891"/>
              <a:gd name="T3" fmla="*/ 139 h 464"/>
              <a:gd name="T4" fmla="*/ 145 w 891"/>
              <a:gd name="T5" fmla="*/ 184 h 464"/>
              <a:gd name="T6" fmla="*/ 272 w 891"/>
              <a:gd name="T7" fmla="*/ 206 h 464"/>
              <a:gd name="T8" fmla="*/ 344 w 891"/>
              <a:gd name="T9" fmla="*/ 171 h 464"/>
              <a:gd name="T10" fmla="*/ 416 w 891"/>
              <a:gd name="T11" fmla="*/ 168 h 464"/>
              <a:gd name="T12" fmla="*/ 427 w 891"/>
              <a:gd name="T13" fmla="*/ 96 h 464"/>
              <a:gd name="T14" fmla="*/ 370 w 891"/>
              <a:gd name="T15" fmla="*/ 77 h 464"/>
              <a:gd name="T16" fmla="*/ 233 w 891"/>
              <a:gd name="T17" fmla="*/ 33 h 464"/>
              <a:gd name="T18" fmla="*/ 236 w 891"/>
              <a:gd name="T19" fmla="*/ 117 h 464"/>
              <a:gd name="T20" fmla="*/ 322 w 891"/>
              <a:gd name="T21" fmla="*/ 110 h 464"/>
              <a:gd name="T22" fmla="*/ 286 w 891"/>
              <a:gd name="T23" fmla="*/ 90 h 464"/>
              <a:gd name="T24" fmla="*/ 233 w 891"/>
              <a:gd name="T25" fmla="*/ 69 h 464"/>
              <a:gd name="T26" fmla="*/ 312 w 891"/>
              <a:gd name="T27" fmla="*/ 47 h 464"/>
              <a:gd name="T28" fmla="*/ 351 w 891"/>
              <a:gd name="T29" fmla="*/ 97 h 464"/>
              <a:gd name="T30" fmla="*/ 403 w 891"/>
              <a:gd name="T31" fmla="*/ 111 h 464"/>
              <a:gd name="T32" fmla="*/ 394 w 891"/>
              <a:gd name="T33" fmla="*/ 150 h 464"/>
              <a:gd name="T34" fmla="*/ 331 w 891"/>
              <a:gd name="T35" fmla="*/ 151 h 464"/>
              <a:gd name="T36" fmla="*/ 240 w 891"/>
              <a:gd name="T37" fmla="*/ 185 h 464"/>
              <a:gd name="T38" fmla="*/ 162 w 891"/>
              <a:gd name="T39" fmla="*/ 168 h 464"/>
              <a:gd name="T40" fmla="*/ 139 w 891"/>
              <a:gd name="T41" fmla="*/ 139 h 464"/>
              <a:gd name="T42" fmla="*/ 176 w 891"/>
              <a:gd name="T43" fmla="*/ 114 h 464"/>
              <a:gd name="T44" fmla="*/ 206 w 891"/>
              <a:gd name="T45" fmla="*/ 141 h 464"/>
              <a:gd name="T46" fmla="*/ 214 w 891"/>
              <a:gd name="T47" fmla="*/ 131 h 464"/>
              <a:gd name="T48" fmla="*/ 171 w 891"/>
              <a:gd name="T49" fmla="*/ 92 h 464"/>
              <a:gd name="T50" fmla="*/ 118 w 891"/>
              <a:gd name="T51" fmla="*/ 117 h 464"/>
              <a:gd name="T52" fmla="*/ 68 w 891"/>
              <a:gd name="T53" fmla="*/ 107 h 464"/>
              <a:gd name="T54" fmla="*/ 17 w 891"/>
              <a:gd name="T55" fmla="*/ 117 h 464"/>
              <a:gd name="T56" fmla="*/ 35 w 891"/>
              <a:gd name="T57" fmla="*/ 137 h 464"/>
              <a:gd name="T58" fmla="*/ 236 w 891"/>
              <a:gd name="T59" fmla="*/ 345 h 464"/>
              <a:gd name="T60" fmla="*/ 329 w 891"/>
              <a:gd name="T61" fmla="*/ 349 h 464"/>
              <a:gd name="T62" fmla="*/ 410 w 891"/>
              <a:gd name="T63" fmla="*/ 421 h 464"/>
              <a:gd name="T64" fmla="*/ 610 w 891"/>
              <a:gd name="T65" fmla="*/ 455 h 464"/>
              <a:gd name="T66" fmla="*/ 723 w 891"/>
              <a:gd name="T67" fmla="*/ 399 h 464"/>
              <a:gd name="T68" fmla="*/ 838 w 891"/>
              <a:gd name="T69" fmla="*/ 394 h 464"/>
              <a:gd name="T70" fmla="*/ 854 w 891"/>
              <a:gd name="T71" fmla="*/ 281 h 464"/>
              <a:gd name="T72" fmla="*/ 765 w 891"/>
              <a:gd name="T73" fmla="*/ 251 h 464"/>
              <a:gd name="T74" fmla="*/ 548 w 891"/>
              <a:gd name="T75" fmla="*/ 181 h 464"/>
              <a:gd name="T76" fmla="*/ 553 w 891"/>
              <a:gd name="T77" fmla="*/ 315 h 464"/>
              <a:gd name="T78" fmla="*/ 689 w 891"/>
              <a:gd name="T79" fmla="*/ 303 h 464"/>
              <a:gd name="T80" fmla="*/ 631 w 891"/>
              <a:gd name="T81" fmla="*/ 271 h 464"/>
              <a:gd name="T82" fmla="*/ 548 w 891"/>
              <a:gd name="T83" fmla="*/ 239 h 464"/>
              <a:gd name="T84" fmla="*/ 673 w 891"/>
              <a:gd name="T85" fmla="*/ 204 h 464"/>
              <a:gd name="T86" fmla="*/ 734 w 891"/>
              <a:gd name="T87" fmla="*/ 283 h 464"/>
              <a:gd name="T88" fmla="*/ 816 w 891"/>
              <a:gd name="T89" fmla="*/ 305 h 464"/>
              <a:gd name="T90" fmla="*/ 802 w 891"/>
              <a:gd name="T91" fmla="*/ 366 h 464"/>
              <a:gd name="T92" fmla="*/ 703 w 891"/>
              <a:gd name="T93" fmla="*/ 368 h 464"/>
              <a:gd name="T94" fmla="*/ 560 w 891"/>
              <a:gd name="T95" fmla="*/ 422 h 464"/>
              <a:gd name="T96" fmla="*/ 436 w 891"/>
              <a:gd name="T97" fmla="*/ 396 h 464"/>
              <a:gd name="T98" fmla="*/ 400 w 891"/>
              <a:gd name="T99" fmla="*/ 348 h 464"/>
              <a:gd name="T100" fmla="*/ 458 w 891"/>
              <a:gd name="T101" fmla="*/ 310 h 464"/>
              <a:gd name="T102" fmla="*/ 505 w 891"/>
              <a:gd name="T103" fmla="*/ 352 h 464"/>
              <a:gd name="T104" fmla="*/ 519 w 891"/>
              <a:gd name="T105" fmla="*/ 336 h 464"/>
              <a:gd name="T106" fmla="*/ 451 w 891"/>
              <a:gd name="T107" fmla="*/ 275 h 464"/>
              <a:gd name="T108" fmla="*/ 367 w 891"/>
              <a:gd name="T109" fmla="*/ 314 h 464"/>
              <a:gd name="T110" fmla="*/ 288 w 891"/>
              <a:gd name="T111" fmla="*/ 298 h 464"/>
              <a:gd name="T112" fmla="*/ 208 w 891"/>
              <a:gd name="T113" fmla="*/ 315 h 464"/>
              <a:gd name="T114" fmla="*/ 236 w 891"/>
              <a:gd name="T115" fmla="*/ 34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135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126"/>
                                        </p:tgtEl>
                                        <p:attrNameLst>
                                          <p:attrName>style.visibility</p:attrName>
                                        </p:attrNameLst>
                                      </p:cBhvr>
                                      <p:to>
                                        <p:strVal val="visible"/>
                                      </p:to>
                                    </p:set>
                                    <p:anim by="(-#ppt_w*2)" calcmode="lin" valueType="num">
                                      <p:cBhvr rctx="PPT">
                                        <p:cTn id="18" dur="500" autoRev="1" fill="hold">
                                          <p:stCondLst>
                                            <p:cond delay="0"/>
                                          </p:stCondLst>
                                        </p:cTn>
                                        <p:tgtEl>
                                          <p:spTgt spid="5126"/>
                                        </p:tgtEl>
                                        <p:attrNameLst>
                                          <p:attrName>ppt_w</p:attrName>
                                        </p:attrNameLst>
                                      </p:cBhvr>
                                    </p:anim>
                                    <p:anim by="(#ppt_w*0.50)" calcmode="lin" valueType="num">
                                      <p:cBhvr>
                                        <p:cTn id="19" dur="500" decel="50000" autoRev="1" fill="hold">
                                          <p:stCondLst>
                                            <p:cond delay="0"/>
                                          </p:stCondLst>
                                        </p:cTn>
                                        <p:tgtEl>
                                          <p:spTgt spid="5126"/>
                                        </p:tgtEl>
                                        <p:attrNameLst>
                                          <p:attrName>ppt_x</p:attrName>
                                        </p:attrNameLst>
                                      </p:cBhvr>
                                    </p:anim>
                                    <p:anim from="(-#ppt_h/2)" to="(#ppt_y)" calcmode="lin" valueType="num">
                                      <p:cBhvr>
                                        <p:cTn id="20" dur="1000" fill="hold">
                                          <p:stCondLst>
                                            <p:cond delay="0"/>
                                          </p:stCondLst>
                                        </p:cTn>
                                        <p:tgtEl>
                                          <p:spTgt spid="5126"/>
                                        </p:tgtEl>
                                        <p:attrNameLst>
                                          <p:attrName>ppt_y</p:attrName>
                                        </p:attrNameLst>
                                      </p:cBhvr>
                                    </p:anim>
                                    <p:animRot by="21600000">
                                      <p:cBhvr>
                                        <p:cTn id="21" dur="1000" fill="hold">
                                          <p:stCondLst>
                                            <p:cond delay="0"/>
                                          </p:stCondLst>
                                        </p:cTn>
                                        <p:tgtEl>
                                          <p:spTgt spid="5126"/>
                                        </p:tgtEl>
                                        <p:attrNameLst>
                                          <p:attrName>r</p:attrName>
                                        </p:attrNameLst>
                                      </p:cBhvr>
                                    </p:animRo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wipe(left)">
                                      <p:cBhvr>
                                        <p:cTn id="25" dur="500"/>
                                        <p:tgtEl>
                                          <p:spTgt spid="5127"/>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130"/>
                                        </p:tgtEl>
                                        <p:attrNameLst>
                                          <p:attrName>style.visibility</p:attrName>
                                        </p:attrNameLst>
                                      </p:cBhvr>
                                      <p:to>
                                        <p:strVal val="visible"/>
                                      </p:to>
                                    </p:set>
                                    <p:animEffect transition="in" filter="fade">
                                      <p:cBhvr>
                                        <p:cTn id="29" dur="500"/>
                                        <p:tgtEl>
                                          <p:spTgt spid="5130"/>
                                        </p:tgtEl>
                                      </p:cBhvr>
                                    </p:animEffect>
                                    <p:anim calcmode="lin" valueType="num">
                                      <p:cBhvr>
                                        <p:cTn id="30" dur="500" fill="hold"/>
                                        <p:tgtEl>
                                          <p:spTgt spid="5130"/>
                                        </p:tgtEl>
                                        <p:attrNameLst>
                                          <p:attrName>ppt_x</p:attrName>
                                        </p:attrNameLst>
                                      </p:cBhvr>
                                      <p:tavLst>
                                        <p:tav tm="0">
                                          <p:val>
                                            <p:strVal val="#ppt_x"/>
                                          </p:val>
                                        </p:tav>
                                        <p:tav tm="100000">
                                          <p:val>
                                            <p:strVal val="#ppt_x"/>
                                          </p:val>
                                        </p:tav>
                                      </p:tavLst>
                                    </p:anim>
                                    <p:anim calcmode="lin" valueType="num">
                                      <p:cBhvr>
                                        <p:cTn id="31" dur="500" fill="hold"/>
                                        <p:tgtEl>
                                          <p:spTgt spid="51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2" presetClass="entr" presetSubtype="0" fill="hold" grpId="0" nodeType="afterEffect">
                                  <p:stCondLst>
                                    <p:cond delay="0"/>
                                  </p:stCondLst>
                                  <p:childTnLst>
                                    <p:set>
                                      <p:cBhvr>
                                        <p:cTn id="34" dur="1" fill="hold">
                                          <p:stCondLst>
                                            <p:cond delay="0"/>
                                          </p:stCondLst>
                                        </p:cTn>
                                        <p:tgtEl>
                                          <p:spTgt spid="5128"/>
                                        </p:tgtEl>
                                        <p:attrNameLst>
                                          <p:attrName>style.visibility</p:attrName>
                                        </p:attrNameLst>
                                      </p:cBhvr>
                                      <p:to>
                                        <p:strVal val="visible"/>
                                      </p:to>
                                    </p:set>
                                    <p:animScale>
                                      <p:cBhvr>
                                        <p:cTn id="35" dur="1000" decel="50000" fill="hold">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5128"/>
                                        </p:tgtEl>
                                        <p:attrNameLst>
                                          <p:attrName>ppt_x</p:attrName>
                                          <p:attrName>ppt_y</p:attrName>
                                        </p:attrNameLst>
                                      </p:cBhvr>
                                      <p:rCtr x="0" y="0"/>
                                    </p:animMotion>
                                    <p:animEffect transition="in" filter="fade">
                                      <p:cBhvr>
                                        <p:cTn id="37"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5128" grpId="0" animBg="1"/>
      <p:bldP spid="51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补短板，健全中医药管理和服务体系。</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375400" y="984250"/>
            <a:ext cx="5126990" cy="5262245"/>
          </a:xfrm>
          <a:prstGeom prst="rect">
            <a:avLst/>
          </a:prstGeom>
          <a:noFill/>
          <a:ln w="9525">
            <a:noFill/>
          </a:ln>
        </p:spPr>
        <p:txBody>
          <a:bodyPr wrap="square">
            <a:spAutoFit/>
          </a:bodyPr>
          <a:p>
            <a:pPr marL="0" indent="0"/>
            <a:r>
              <a:rPr sz="2800" b="0">
                <a:ea typeface="仿宋_GB2312" panose="02010609030101010101" pitchFamily="1" charset="-122"/>
              </a:rPr>
              <a:t>县级卫生健康行政管理部门设置中医股，实现综合医院中医科设置全覆盖。全面完成3家县级公立中医院升级改造建设任务，全市县级公立中医院床位数达到700张。到2023年底</a:t>
            </a:r>
            <a:r>
              <a:rPr lang="zh-CN" sz="2800" b="0">
                <a:ea typeface="仿宋_GB2312" panose="02010609030101010101" pitchFamily="1" charset="-122"/>
              </a:rPr>
              <a:t>，</a:t>
            </a:r>
            <a:r>
              <a:rPr sz="2800" b="0">
                <a:ea typeface="仿宋_GB2312" panose="02010609030101010101" pitchFamily="1" charset="-122"/>
              </a:rPr>
              <a:t>力争各县（市、区）二级甲等中医医院全覆盖。推进海丰县中医医院感染科综合大楼建设，加强海丰县、陆河县中医医院发热诊室建设，完成陆丰市中医医院发热门诊改造建设。</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强基层，打造群众身边的中医药服务主阵地。</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422390" y="2286000"/>
            <a:ext cx="5126990" cy="2676525"/>
          </a:xfrm>
          <a:prstGeom prst="rect">
            <a:avLst/>
          </a:prstGeom>
          <a:noFill/>
          <a:ln w="9525">
            <a:noFill/>
          </a:ln>
        </p:spPr>
        <p:txBody>
          <a:bodyPr wrap="square">
            <a:spAutoFit/>
          </a:bodyPr>
          <a:p>
            <a:pPr marL="0" indent="0"/>
            <a:r>
              <a:rPr sz="2800" b="0">
                <a:ea typeface="仿宋_GB2312" panose="02010609030101010101" pitchFamily="1" charset="-122"/>
              </a:rPr>
              <a:t>推进三级甲等中医院与县级中医院“组团式”紧密型帮扶工作，建立专科联盟。全面完成基层中医馆建设，实施基层中医馆能力再提升工程。推进家庭医生中医药签约服务。</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兴产业，促进中药产业高质量发展。</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374765" y="1388745"/>
            <a:ext cx="5126990" cy="4831080"/>
          </a:xfrm>
          <a:prstGeom prst="rect">
            <a:avLst/>
          </a:prstGeom>
          <a:noFill/>
          <a:ln w="9525">
            <a:noFill/>
          </a:ln>
        </p:spPr>
        <p:txBody>
          <a:bodyPr wrap="square">
            <a:spAutoFit/>
          </a:bodyPr>
          <a:p>
            <a:pPr marL="0" indent="0"/>
            <a:r>
              <a:rPr sz="2800" b="0">
                <a:ea typeface="仿宋_GB2312" panose="02010609030101010101" pitchFamily="1" charset="-122"/>
              </a:rPr>
              <a:t>加强中医药产业项目合作，引进大型中医药项目，加快在建项目早日建成投产形成规模。结合我市“冬养汕尾”生态旅游示范区创建工作，充分利用汕尾气候适宜、空气清新、交通便捷、风景优美的优势，引进中医养生康复项目，打造一批融合中医药与旅游于一体的“中医药特色小镇”，形成“候鸟式”养老首选之地。</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扬文化，传承岭南中医药文化。</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422390" y="1823085"/>
            <a:ext cx="5126990" cy="3107690"/>
          </a:xfrm>
          <a:prstGeom prst="rect">
            <a:avLst/>
          </a:prstGeom>
          <a:noFill/>
          <a:ln w="9525">
            <a:noFill/>
          </a:ln>
        </p:spPr>
        <p:txBody>
          <a:bodyPr wrap="square">
            <a:spAutoFit/>
          </a:bodyPr>
          <a:p>
            <a:pPr marL="0" indent="0"/>
            <a:r>
              <a:rPr sz="2800" b="0">
                <a:ea typeface="仿宋_GB2312" panose="02010609030101010101" pitchFamily="1" charset="-122"/>
              </a:rPr>
              <a:t>建设市级中医药文化科普宣传教育基地和中医药文化宣传平台，积极创建省级中医药文化宣传教育基地，建设市城区、海丰县、陆丰市示范性中医药健康文化知识角，提升人民群众中医药文化素养。</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保健康，全力保障人民群众健康。</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422390" y="1823085"/>
            <a:ext cx="5126990" cy="3538220"/>
          </a:xfrm>
          <a:prstGeom prst="rect">
            <a:avLst/>
          </a:prstGeom>
          <a:noFill/>
          <a:ln w="9525">
            <a:noFill/>
          </a:ln>
        </p:spPr>
        <p:txBody>
          <a:bodyPr wrap="square">
            <a:spAutoFit/>
          </a:bodyPr>
          <a:p>
            <a:pPr marL="0" indent="0"/>
            <a:r>
              <a:rPr sz="2800" b="0">
                <a:ea typeface="仿宋_GB2312" panose="02010609030101010101" pitchFamily="1" charset="-122"/>
              </a:rPr>
              <a:t>实施中医优势病种强优提质工程，开展中医“治未病”健康工程，实施中医药康复服务能力提升工程，力争2022年底前实现全市县级中医院康复科设置全覆盖。扎实开展“治未病”项目，实现全市中医“治未病”服务网络全覆盖。</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5399405" y="243205"/>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ctr" eaLnBrk="1" hangingPunct="1">
              <a:buFontTx/>
              <a:buNone/>
            </a:pPr>
            <a:r>
              <a:rPr lang="zh-CN" sz="2800">
                <a:latin typeface="微软雅黑" panose="020B0503020204020204" pitchFamily="34" charset="-122"/>
                <a:ea typeface="微软雅黑" panose="020B0503020204020204" pitchFamily="34" charset="-122"/>
              </a:rPr>
              <a:t>保障措施</a:t>
            </a:r>
            <a:endParaRPr lang="zh-CN" sz="2800">
              <a:latin typeface="微软雅黑" panose="020B0503020204020204" pitchFamily="34" charset="-122"/>
              <a:ea typeface="微软雅黑" panose="020B0503020204020204" pitchFamily="34" charset="-122"/>
            </a:endParaRPr>
          </a:p>
        </p:txBody>
      </p:sp>
      <p:sp>
        <p:nvSpPr>
          <p:cNvPr id="27651"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2" name="Oval 6"/>
          <p:cNvSpPr>
            <a:spLocks noChangeArrowheads="1"/>
          </p:cNvSpPr>
          <p:nvPr/>
        </p:nvSpPr>
        <p:spPr bwMode="auto">
          <a:xfrm>
            <a:off x="465773" y="2910840"/>
            <a:ext cx="1806575" cy="1804988"/>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7653" name="Freeform 7"/>
          <p:cNvSpPr/>
          <p:nvPr/>
        </p:nvSpPr>
        <p:spPr bwMode="auto">
          <a:xfrm rot="10800000">
            <a:off x="10265410" y="1388745"/>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57" name="Line 11"/>
          <p:cNvSpPr>
            <a:spLocks noChangeShapeType="1"/>
          </p:cNvSpPr>
          <p:nvPr/>
        </p:nvSpPr>
        <p:spPr bwMode="auto">
          <a:xfrm rot="19140000">
            <a:off x="2412048" y="1358900"/>
            <a:ext cx="2095500" cy="1206500"/>
          </a:xfrm>
          <a:prstGeom prst="line">
            <a:avLst/>
          </a:prstGeom>
          <a:noFill/>
          <a:ln w="12700" cmpd="sng">
            <a:solidFill>
              <a:schemeClr val="bg1"/>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7658" name="Line 12"/>
          <p:cNvSpPr>
            <a:spLocks noChangeShapeType="1"/>
          </p:cNvSpPr>
          <p:nvPr/>
        </p:nvSpPr>
        <p:spPr bwMode="auto">
          <a:xfrm rot="2280000" flipV="1">
            <a:off x="2540953" y="4718050"/>
            <a:ext cx="2095500" cy="1206500"/>
          </a:xfrm>
          <a:prstGeom prst="line">
            <a:avLst/>
          </a:prstGeom>
          <a:noFill/>
          <a:ln w="12700" cmpd="sng">
            <a:solidFill>
              <a:schemeClr val="bg1"/>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7659" name="Line 13"/>
          <p:cNvSpPr>
            <a:spLocks noChangeShapeType="1"/>
          </p:cNvSpPr>
          <p:nvPr/>
        </p:nvSpPr>
        <p:spPr bwMode="auto">
          <a:xfrm>
            <a:off x="2313305" y="3105150"/>
            <a:ext cx="2784475" cy="635"/>
          </a:xfrm>
          <a:prstGeom prst="line">
            <a:avLst/>
          </a:prstGeom>
          <a:noFill/>
          <a:ln w="12700" cmpd="sng">
            <a:solidFill>
              <a:schemeClr val="bg1"/>
            </a:solidFill>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7660" name="Oval 14"/>
          <p:cNvSpPr>
            <a:spLocks noChangeArrowheads="1"/>
          </p:cNvSpPr>
          <p:nvPr/>
        </p:nvSpPr>
        <p:spPr bwMode="auto">
          <a:xfrm>
            <a:off x="556260" y="3001010"/>
            <a:ext cx="1625600" cy="16256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7661" name="TextBox 12"/>
          <p:cNvSpPr txBox="1">
            <a:spLocks noChangeArrowheads="1"/>
          </p:cNvSpPr>
          <p:nvPr/>
        </p:nvSpPr>
        <p:spPr bwMode="auto">
          <a:xfrm>
            <a:off x="5185410" y="1122045"/>
            <a:ext cx="42570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eaLnBrk="1" latinLnBrk="0" hangingPunct="1">
              <a:buFontTx/>
              <a:buNone/>
            </a:pPr>
            <a:r>
              <a:rPr lang="en-US" sz="1600" b="1">
                <a:solidFill>
                  <a:schemeClr val="bg1">
                    <a:lumMod val="50000"/>
                  </a:schemeClr>
                </a:solidFill>
                <a:uFillTx/>
                <a:latin typeface="微软雅黑" panose="020B0503020204020204" pitchFamily="34" charset="-122"/>
                <a:ea typeface="微软雅黑" panose="020B0503020204020204" pitchFamily="34" charset="-122"/>
              </a:rPr>
              <a:t>一是提高认识，加强领导。市卫生健康局牵头对行动方案项目实施执行情况进行督导检查，并将结果纳入到医改考核中。</a:t>
            </a:r>
            <a:endParaRPr lang="en-US" sz="1600" b="1">
              <a:solidFill>
                <a:schemeClr val="bg1">
                  <a:lumMod val="50000"/>
                </a:schemeClr>
              </a:solidFill>
              <a:uFillTx/>
              <a:latin typeface="微软雅黑" panose="020B0503020204020204" pitchFamily="34" charset="-122"/>
              <a:ea typeface="微软雅黑" panose="020B0503020204020204" pitchFamily="34" charset="-122"/>
            </a:endParaRPr>
          </a:p>
        </p:txBody>
      </p:sp>
      <p:sp>
        <p:nvSpPr>
          <p:cNvPr id="27663" name="TextBox 15"/>
          <p:cNvSpPr txBox="1">
            <a:spLocks noChangeArrowheads="1"/>
          </p:cNvSpPr>
          <p:nvPr/>
        </p:nvSpPr>
        <p:spPr bwMode="auto">
          <a:xfrm>
            <a:off x="7621270" y="5504180"/>
            <a:ext cx="72009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buFontTx/>
              <a:buNone/>
            </a:pPr>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
        <p:nvSpPr>
          <p:cNvPr id="27664" name="TextBox 16"/>
          <p:cNvSpPr txBox="1">
            <a:spLocks noChangeArrowheads="1"/>
          </p:cNvSpPr>
          <p:nvPr/>
        </p:nvSpPr>
        <p:spPr bwMode="auto">
          <a:xfrm>
            <a:off x="7004685" y="2645728"/>
            <a:ext cx="77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eaLnBrk="1" hangingPunct="1">
              <a:buFontTx/>
              <a:buNone/>
            </a:pPr>
            <a:r>
              <a:rPr lang="zh-CN" altLang="en-US" sz="2000">
                <a:solidFill>
                  <a:schemeClr val="accent2"/>
                </a:solidFill>
                <a:latin typeface="微软雅黑" panose="020B0503020204020204" pitchFamily="34" charset="-122"/>
                <a:ea typeface="微软雅黑" panose="020B0503020204020204" pitchFamily="34" charset="-122"/>
              </a:rPr>
              <a:t>添加</a:t>
            </a:r>
            <a:endParaRPr lang="en-US" sz="2000">
              <a:solidFill>
                <a:schemeClr val="accent2"/>
              </a:solidFill>
              <a:latin typeface="微软雅黑" panose="020B0503020204020204" pitchFamily="34" charset="-122"/>
              <a:ea typeface="微软雅黑" panose="020B0503020204020204" pitchFamily="34" charset="-122"/>
            </a:endParaRPr>
          </a:p>
          <a:p>
            <a:pPr algn="ctr" eaLnBrk="1" hangingPunct="1">
              <a:buFontTx/>
              <a:buNone/>
            </a:pPr>
            <a:r>
              <a:rPr lang="zh-CN" altLang="en-US" sz="2000">
                <a:solidFill>
                  <a:schemeClr val="accent2"/>
                </a:solidFill>
                <a:latin typeface="微软雅黑" panose="020B0503020204020204" pitchFamily="34" charset="-122"/>
                <a:ea typeface="微软雅黑" panose="020B0503020204020204" pitchFamily="34" charset="-122"/>
              </a:rPr>
              <a:t>标题</a:t>
            </a:r>
            <a:endParaRPr lang="en-US" sz="2000">
              <a:solidFill>
                <a:schemeClr val="accent2"/>
              </a:solidFill>
              <a:latin typeface="微软雅黑" panose="020B0503020204020204" pitchFamily="34" charset="-122"/>
              <a:ea typeface="微软雅黑" panose="020B0503020204020204" pitchFamily="34" charset="-122"/>
            </a:endParaRPr>
          </a:p>
        </p:txBody>
      </p:sp>
      <p:sp>
        <p:nvSpPr>
          <p:cNvPr id="27666" name="TextBox 18"/>
          <p:cNvSpPr txBox="1">
            <a:spLocks noChangeArrowheads="1"/>
          </p:cNvSpPr>
          <p:nvPr/>
        </p:nvSpPr>
        <p:spPr bwMode="auto">
          <a:xfrm>
            <a:off x="814070" y="3629025"/>
            <a:ext cx="11106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r" eaLnBrk="1" hangingPunct="1">
              <a:buFontTx/>
              <a:buNone/>
            </a:pPr>
            <a:r>
              <a:rPr lang="zh-CN">
                <a:solidFill>
                  <a:schemeClr val="tx2"/>
                </a:solidFill>
                <a:latin typeface="微软雅黑" panose="020B0503020204020204" pitchFamily="34" charset="-122"/>
                <a:ea typeface="微软雅黑" panose="020B0503020204020204" pitchFamily="34" charset="-122"/>
              </a:rPr>
              <a:t>保障措施</a:t>
            </a:r>
            <a:endParaRPr lang="zh-CN">
              <a:solidFill>
                <a:schemeClr val="tx2"/>
              </a:solidFill>
              <a:latin typeface="微软雅黑" panose="020B0503020204020204" pitchFamily="34" charset="-122"/>
              <a:ea typeface="微软雅黑" panose="020B0503020204020204" pitchFamily="34" charset="-122"/>
            </a:endParaRPr>
          </a:p>
        </p:txBody>
      </p:sp>
      <p:sp>
        <p:nvSpPr>
          <p:cNvPr id="2" name="Line 13"/>
          <p:cNvSpPr>
            <a:spLocks noChangeShapeType="1"/>
          </p:cNvSpPr>
          <p:nvPr/>
        </p:nvSpPr>
        <p:spPr bwMode="auto">
          <a:xfrm>
            <a:off x="2287270" y="4324985"/>
            <a:ext cx="2784475" cy="0"/>
          </a:xfrm>
          <a:prstGeom prst="line">
            <a:avLst/>
          </a:prstGeom>
          <a:noFill/>
          <a:ln w="12700" cmpd="sng">
            <a:solidFill>
              <a:schemeClr val="bg1"/>
            </a:solidFill>
            <a:round/>
            <a:tailEnd type="triangle" w="lg" len="lg"/>
          </a:ln>
          <a:extLst>
            <a:ext uri="{909E8E84-426E-40DD-AFC4-6F175D3DCCD1}">
              <a14:hiddenFill xmlns:a14="http://schemas.microsoft.com/office/drawing/2010/main">
                <a:noFill/>
              </a14:hiddenFill>
            </a:ext>
          </a:extLst>
        </p:spPr>
        <p:txBody>
          <a:bodyPr/>
          <a:p>
            <a:endParaRPr lang="zh-CN" altLang="en-US"/>
          </a:p>
        </p:txBody>
      </p:sp>
      <p:sp>
        <p:nvSpPr>
          <p:cNvPr id="100" name="文本框 99"/>
          <p:cNvSpPr txBox="1"/>
          <p:nvPr/>
        </p:nvSpPr>
        <p:spPr>
          <a:xfrm>
            <a:off x="5097780" y="2444115"/>
            <a:ext cx="5561965" cy="829945"/>
          </a:xfrm>
          <a:prstGeom prst="rect">
            <a:avLst/>
          </a:prstGeom>
          <a:noFill/>
          <a:ln w="9525">
            <a:noFill/>
          </a:ln>
        </p:spPr>
        <p:txBody>
          <a:bodyPr wrap="square">
            <a:spAutoFit/>
          </a:bodyPr>
          <a:p>
            <a:pPr marL="0" indent="0" latinLnBrk="0"/>
            <a:r>
              <a:rPr lang="en-US" sz="1600" b="1">
                <a:solidFill>
                  <a:schemeClr val="bg1">
                    <a:lumMod val="50000"/>
                  </a:schemeClr>
                </a:solidFill>
                <a:latin typeface="微软雅黑" panose="020B0503020204020204" pitchFamily="34" charset="-122"/>
                <a:ea typeface="微软雅黑" panose="020B0503020204020204" pitchFamily="34" charset="-122"/>
              </a:rPr>
              <a:t>二是明确职责，狠抓落实。各项任务牵头部门和项目实施单位要将重点任务建设责任分解落实到人，编制项目实施的“时间表”和“路线图”。</a:t>
            </a:r>
            <a:endParaRPr 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185727" y="3796982"/>
            <a:ext cx="5080000" cy="829945"/>
          </a:xfrm>
          <a:prstGeom prst="rect">
            <a:avLst/>
          </a:prstGeom>
          <a:noFill/>
          <a:ln w="9525">
            <a:noFill/>
          </a:ln>
        </p:spPr>
        <p:txBody>
          <a:bodyPr>
            <a:spAutoFit/>
          </a:bodyPr>
          <a:p>
            <a:pPr marL="0" indent="0" latinLnBrk="0"/>
            <a:r>
              <a:rPr lang="en-US" sz="1600" b="1">
                <a:solidFill>
                  <a:schemeClr val="bg1">
                    <a:lumMod val="50000"/>
                  </a:schemeClr>
                </a:solidFill>
                <a:latin typeface="微软雅黑" panose="020B0503020204020204" pitchFamily="34" charset="-122"/>
                <a:ea typeface="微软雅黑" panose="020B0503020204020204" pitchFamily="34" charset="-122"/>
              </a:rPr>
              <a:t>三是完善政策，加大投入。各级政府要加大对中医药事业发展投入力度，将中医药事业发展所需经费列入本级财政预算。</a:t>
            </a:r>
            <a:endParaRPr lang="zh-CN" altLang="en-US"/>
          </a:p>
        </p:txBody>
      </p:sp>
      <p:sp>
        <p:nvSpPr>
          <p:cNvPr id="6" name="文本框 5"/>
          <p:cNvSpPr txBox="1"/>
          <p:nvPr/>
        </p:nvSpPr>
        <p:spPr>
          <a:xfrm>
            <a:off x="5185727" y="5061268"/>
            <a:ext cx="5080000" cy="1076325"/>
          </a:xfrm>
          <a:prstGeom prst="rect">
            <a:avLst/>
          </a:prstGeom>
          <a:noFill/>
          <a:ln w="9525">
            <a:noFill/>
          </a:ln>
        </p:spPr>
        <p:txBody>
          <a:bodyPr>
            <a:spAutoFit/>
          </a:bodyPr>
          <a:p>
            <a:pPr marL="0" indent="0" latinLnBrk="0"/>
            <a:r>
              <a:rPr lang="en-US" sz="1600" b="1">
                <a:solidFill>
                  <a:schemeClr val="bg1">
                    <a:lumMod val="50000"/>
                  </a:schemeClr>
                </a:solidFill>
                <a:latin typeface="微软雅黑" panose="020B0503020204020204" pitchFamily="34" charset="-122"/>
                <a:ea typeface="微软雅黑" panose="020B0503020204020204" pitchFamily="34" charset="-122"/>
              </a:rPr>
              <a:t>四是提高待遇，引进人才。落实“红海扬帆人才计划”，积极引进高层次中医人才。提高公立医疗机构的分配自主权，完善岗位绩效工资制度，调动人才工作积极性。</a:t>
            </a:r>
            <a:endParaRPr lang="zh-CN" altLang="en-US"/>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inVertical)">
                                      <p:cBhvr>
                                        <p:cTn id="7" dur="500"/>
                                        <p:tgtEl>
                                          <p:spTgt spid="2765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7650"/>
                                        </p:tgtEl>
                                        <p:attrNameLst>
                                          <p:attrName>ppt_y</p:attrName>
                                        </p:attrNameLst>
                                      </p:cBhvr>
                                      <p:tavLst>
                                        <p:tav tm="0">
                                          <p:val>
                                            <p:strVal val="#ppt_y"/>
                                          </p:val>
                                        </p:tav>
                                        <p:tav tm="100000">
                                          <p:val>
                                            <p:strVal val="#ppt_y"/>
                                          </p:val>
                                        </p:tav>
                                      </p:tavLst>
                                    </p:anim>
                                    <p:anim calcmode="lin" valueType="num">
                                      <p:cBhvr>
                                        <p:cTn id="13" dur="5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7650"/>
                                        </p:tgtEl>
                                      </p:cBhvr>
                                    </p:animEffect>
                                  </p:childTnLst>
                                </p:cTn>
                              </p:par>
                            </p:childTnLst>
                          </p:cTn>
                        </p:par>
                        <p:par>
                          <p:cTn id="16" fill="hold">
                            <p:stCondLst>
                              <p:cond delay="1149"/>
                            </p:stCondLst>
                            <p:childTnLst>
                              <p:par>
                                <p:cTn id="17" presetID="22" presetClass="entr" presetSubtype="1"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Effect transition="in" filter="wipe(up)">
                                      <p:cBhvr>
                                        <p:cTn id="19" dur="500"/>
                                        <p:tgtEl>
                                          <p:spTgt spid="27653"/>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27661"/>
                                        </p:tgtEl>
                                        <p:attrNameLst>
                                          <p:attrName>style.visibility</p:attrName>
                                        </p:attrNameLst>
                                      </p:cBhvr>
                                      <p:to>
                                        <p:strVal val="visible"/>
                                      </p:to>
                                    </p:set>
                                    <p:anim calcmode="lin" valueType="num">
                                      <p:cBhvr additive="base">
                                        <p:cTn id="22" dur="500" fill="hold"/>
                                        <p:tgtEl>
                                          <p:spTgt spid="27661"/>
                                        </p:tgtEl>
                                        <p:attrNameLst>
                                          <p:attrName>ppt_x</p:attrName>
                                        </p:attrNameLst>
                                      </p:cBhvr>
                                      <p:tavLst>
                                        <p:tav tm="0">
                                          <p:val>
                                            <p:strVal val="1+#ppt_w/2"/>
                                          </p:val>
                                        </p:tav>
                                        <p:tav tm="100000">
                                          <p:val>
                                            <p:strVal val="#ppt_x"/>
                                          </p:val>
                                        </p:tav>
                                      </p:tavLst>
                                    </p:anim>
                                    <p:anim calcmode="lin" valueType="num">
                                      <p:cBhvr additive="base">
                                        <p:cTn id="23" dur="500" fill="hold"/>
                                        <p:tgtEl>
                                          <p:spTgt spid="2766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7663"/>
                                        </p:tgtEl>
                                        <p:attrNameLst>
                                          <p:attrName>style.visibility</p:attrName>
                                        </p:attrNameLst>
                                      </p:cBhvr>
                                      <p:to>
                                        <p:strVal val="visible"/>
                                      </p:to>
                                    </p:set>
                                    <p:anim calcmode="lin" valueType="num">
                                      <p:cBhvr additive="base">
                                        <p:cTn id="26" dur="500" fill="hold"/>
                                        <p:tgtEl>
                                          <p:spTgt spid="27663"/>
                                        </p:tgtEl>
                                        <p:attrNameLst>
                                          <p:attrName>ppt_x</p:attrName>
                                        </p:attrNameLst>
                                      </p:cBhvr>
                                      <p:tavLst>
                                        <p:tav tm="0">
                                          <p:val>
                                            <p:strVal val="1+#ppt_w/2"/>
                                          </p:val>
                                        </p:tav>
                                        <p:tav tm="100000">
                                          <p:val>
                                            <p:strVal val="#ppt_x"/>
                                          </p:val>
                                        </p:tav>
                                      </p:tavLst>
                                    </p:anim>
                                    <p:anim calcmode="lin" valueType="num">
                                      <p:cBhvr additive="base">
                                        <p:cTn id="27" dur="500" fill="hold"/>
                                        <p:tgtEl>
                                          <p:spTgt spid="27663"/>
                                        </p:tgtEl>
                                        <p:attrNameLst>
                                          <p:attrName>ppt_y</p:attrName>
                                        </p:attrNameLst>
                                      </p:cBhvr>
                                      <p:tavLst>
                                        <p:tav tm="0">
                                          <p:val>
                                            <p:strVal val="#ppt_y"/>
                                          </p:val>
                                        </p:tav>
                                        <p:tav tm="100000">
                                          <p:val>
                                            <p:strVal val="#ppt_y"/>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27666"/>
                                        </p:tgtEl>
                                        <p:attrNameLst>
                                          <p:attrName>style.visibility</p:attrName>
                                        </p:attrNameLst>
                                      </p:cBhvr>
                                      <p:to>
                                        <p:strVal val="visible"/>
                                      </p:to>
                                    </p:set>
                                    <p:animEffect transition="in" filter="wipe(right)">
                                      <p:cBhvr>
                                        <p:cTn id="30" dur="500"/>
                                        <p:tgtEl>
                                          <p:spTgt spid="27666"/>
                                        </p:tgtEl>
                                      </p:cBhvr>
                                    </p:animEffect>
                                  </p:childTnLst>
                                </p:cTn>
                              </p:par>
                            </p:childTnLst>
                          </p:cTn>
                        </p:par>
                        <p:par>
                          <p:cTn id="31" fill="hold">
                            <p:stCondLst>
                              <p:cond delay="1649"/>
                            </p:stCondLst>
                            <p:childTnLst>
                              <p:par>
                                <p:cTn id="32" presetID="22" presetClass="entr" presetSubtype="8" fill="hold" grpId="0" nodeType="afterEffect">
                                  <p:stCondLst>
                                    <p:cond delay="0"/>
                                  </p:stCondLst>
                                  <p:childTnLst>
                                    <p:set>
                                      <p:cBhvr>
                                        <p:cTn id="33" dur="1" fill="hold">
                                          <p:stCondLst>
                                            <p:cond delay="0"/>
                                          </p:stCondLst>
                                        </p:cTn>
                                        <p:tgtEl>
                                          <p:spTgt spid="27657"/>
                                        </p:tgtEl>
                                        <p:attrNameLst>
                                          <p:attrName>style.visibility</p:attrName>
                                        </p:attrNameLst>
                                      </p:cBhvr>
                                      <p:to>
                                        <p:strVal val="visible"/>
                                      </p:to>
                                    </p:set>
                                    <p:animEffect transition="in" filter="wipe(left)">
                                      <p:cBhvr>
                                        <p:cTn id="34" dur="500"/>
                                        <p:tgtEl>
                                          <p:spTgt spid="27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659"/>
                                        </p:tgtEl>
                                        <p:attrNameLst>
                                          <p:attrName>style.visibility</p:attrName>
                                        </p:attrNameLst>
                                      </p:cBhvr>
                                      <p:to>
                                        <p:strVal val="visible"/>
                                      </p:to>
                                    </p:set>
                                    <p:animEffect transition="in" filter="wipe(left)">
                                      <p:cBhvr>
                                        <p:cTn id="37" dur="500"/>
                                        <p:tgtEl>
                                          <p:spTgt spid="2765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658"/>
                                        </p:tgtEl>
                                        <p:attrNameLst>
                                          <p:attrName>style.visibility</p:attrName>
                                        </p:attrNameLst>
                                      </p:cBhvr>
                                      <p:to>
                                        <p:strVal val="visible"/>
                                      </p:to>
                                    </p:set>
                                    <p:animEffect transition="in" filter="wipe(left)">
                                      <p:cBhvr>
                                        <p:cTn id="40" dur="500"/>
                                        <p:tgtEl>
                                          <p:spTgt spid="27658"/>
                                        </p:tgtEl>
                                      </p:cBhvr>
                                    </p:animEffect>
                                  </p:childTnLst>
                                </p:cTn>
                              </p:par>
                            </p:childTnLst>
                          </p:cTn>
                        </p:par>
                        <p:par>
                          <p:cTn id="41" fill="hold">
                            <p:stCondLst>
                              <p:cond delay="2149"/>
                            </p:stCondLst>
                            <p:childTnLst>
                              <p:par>
                                <p:cTn id="42" presetID="21" presetClass="entr" presetSubtype="1" fill="hold" grpId="0" nodeType="afterEffect">
                                  <p:stCondLst>
                                    <p:cond delay="0"/>
                                  </p:stCondLst>
                                  <p:childTnLst>
                                    <p:set>
                                      <p:cBhvr>
                                        <p:cTn id="43" dur="1" fill="hold">
                                          <p:stCondLst>
                                            <p:cond delay="0"/>
                                          </p:stCondLst>
                                        </p:cTn>
                                        <p:tgtEl>
                                          <p:spTgt spid="27660"/>
                                        </p:tgtEl>
                                        <p:attrNameLst>
                                          <p:attrName>style.visibility</p:attrName>
                                        </p:attrNameLst>
                                      </p:cBhvr>
                                      <p:to>
                                        <p:strVal val="visible"/>
                                      </p:to>
                                    </p:set>
                                    <p:animEffect transition="in" filter="wheel(1)">
                                      <p:cBhvr>
                                        <p:cTn id="44" dur="2000"/>
                                        <p:tgtEl>
                                          <p:spTgt spid="2766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7652"/>
                                        </p:tgtEl>
                                        <p:attrNameLst>
                                          <p:attrName>style.visibility</p:attrName>
                                        </p:attrNameLst>
                                      </p:cBhvr>
                                      <p:to>
                                        <p:strVal val="visible"/>
                                      </p:to>
                                    </p:set>
                                    <p:animEffect transition="in" filter="wheel(1)">
                                      <p:cBhvr>
                                        <p:cTn id="47" dur="2000"/>
                                        <p:tgtEl>
                                          <p:spTgt spid="27652"/>
                                        </p:tgtEl>
                                      </p:cBhvr>
                                    </p:animEffect>
                                  </p:childTnLst>
                                </p:cTn>
                              </p:par>
                            </p:childTnLst>
                          </p:cTn>
                        </p:par>
                        <p:par>
                          <p:cTn id="48" fill="hold">
                            <p:stCondLst>
                              <p:cond delay="4149"/>
                            </p:stCondLst>
                            <p:childTnLst>
                              <p:par>
                                <p:cTn id="49" presetID="31" presetClass="entr" presetSubtype="0" fill="hold" grpId="0" nodeType="afterEffect">
                                  <p:stCondLst>
                                    <p:cond delay="0"/>
                                  </p:stCondLst>
                                  <p:childTnLst>
                                    <p:set>
                                      <p:cBhvr>
                                        <p:cTn id="50" dur="1" fill="hold">
                                          <p:stCondLst>
                                            <p:cond delay="0"/>
                                          </p:stCondLst>
                                        </p:cTn>
                                        <p:tgtEl>
                                          <p:spTgt spid="27664"/>
                                        </p:tgtEl>
                                        <p:attrNameLst>
                                          <p:attrName>style.visibility</p:attrName>
                                        </p:attrNameLst>
                                      </p:cBhvr>
                                      <p:to>
                                        <p:strVal val="visible"/>
                                      </p:to>
                                    </p:set>
                                    <p:anim calcmode="lin" valueType="num">
                                      <p:cBhvr>
                                        <p:cTn id="51" dur="500" fill="hold"/>
                                        <p:tgtEl>
                                          <p:spTgt spid="27664"/>
                                        </p:tgtEl>
                                        <p:attrNameLst>
                                          <p:attrName>ppt_w</p:attrName>
                                        </p:attrNameLst>
                                      </p:cBhvr>
                                      <p:tavLst>
                                        <p:tav tm="0">
                                          <p:val>
                                            <p:fltVal val="0"/>
                                          </p:val>
                                        </p:tav>
                                        <p:tav tm="100000">
                                          <p:val>
                                            <p:strVal val="#ppt_w"/>
                                          </p:val>
                                        </p:tav>
                                      </p:tavLst>
                                    </p:anim>
                                    <p:anim calcmode="lin" valueType="num">
                                      <p:cBhvr>
                                        <p:cTn id="52" dur="500" fill="hold"/>
                                        <p:tgtEl>
                                          <p:spTgt spid="27664"/>
                                        </p:tgtEl>
                                        <p:attrNameLst>
                                          <p:attrName>ppt_h</p:attrName>
                                        </p:attrNameLst>
                                      </p:cBhvr>
                                      <p:tavLst>
                                        <p:tav tm="0">
                                          <p:val>
                                            <p:fltVal val="0"/>
                                          </p:val>
                                        </p:tav>
                                        <p:tav tm="100000">
                                          <p:val>
                                            <p:strVal val="#ppt_h"/>
                                          </p:val>
                                        </p:tav>
                                      </p:tavLst>
                                    </p:anim>
                                    <p:anim calcmode="lin" valueType="num">
                                      <p:cBhvr>
                                        <p:cTn id="53" dur="500" fill="hold"/>
                                        <p:tgtEl>
                                          <p:spTgt spid="27664"/>
                                        </p:tgtEl>
                                        <p:attrNameLst>
                                          <p:attrName>style.rotation</p:attrName>
                                        </p:attrNameLst>
                                      </p:cBhvr>
                                      <p:tavLst>
                                        <p:tav tm="0">
                                          <p:val>
                                            <p:fltVal val="90"/>
                                          </p:val>
                                        </p:tav>
                                        <p:tav tm="100000">
                                          <p:val>
                                            <p:fltVal val="0"/>
                                          </p:val>
                                        </p:tav>
                                      </p:tavLst>
                                    </p:anim>
                                    <p:animEffect transition="in" filter="fade">
                                      <p:cBhvr>
                                        <p:cTn id="54" dur="500"/>
                                        <p:tgtEl>
                                          <p:spTgt spid="2766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nimBg="1"/>
      <p:bldP spid="27652" grpId="0" bldLvl="0" animBg="1" autoUpdateAnimBg="0"/>
      <p:bldP spid="27653" grpId="0" bldLvl="0" animBg="1"/>
      <p:bldP spid="27657" grpId="0" bldLvl="0" animBg="1"/>
      <p:bldP spid="27658" grpId="0" bldLvl="0" animBg="1"/>
      <p:bldP spid="27659" grpId="0" bldLvl="0" animBg="1"/>
      <p:bldP spid="27660" grpId="0" bldLvl="0" animBg="1" autoUpdateAnimBg="0"/>
      <p:bldP spid="27661" grpId="0" autoUpdateAnimBg="0"/>
      <p:bldP spid="27663" grpId="0" autoUpdateAnimBg="0"/>
      <p:bldP spid="27664" grpId="0" autoUpdateAnimBg="0"/>
      <p:bldP spid="27666" grpId="0" autoUpdateAnimBg="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sp>
        <p:nvSpPr>
          <p:cNvPr id="6146" name="Freeform 5"/>
          <p:cNvSpPr>
            <a:spLocks noEditPoints="1"/>
          </p:cNvSpPr>
          <p:nvPr/>
        </p:nvSpPr>
        <p:spPr bwMode="auto">
          <a:xfrm>
            <a:off x="5202238" y="2733358"/>
            <a:ext cx="747712" cy="762000"/>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7" name="Freeform 6"/>
          <p:cNvSpPr/>
          <p:nvPr/>
        </p:nvSpPr>
        <p:spPr bwMode="auto">
          <a:xfrm>
            <a:off x="5949633" y="2810193"/>
            <a:ext cx="5178425" cy="565150"/>
          </a:xfrm>
          <a:custGeom>
            <a:avLst/>
            <a:gdLst>
              <a:gd name="T0" fmla="*/ 0 w 6483"/>
              <a:gd name="T1" fmla="*/ 0 h 694"/>
              <a:gd name="T2" fmla="*/ 6136 w 6483"/>
              <a:gd name="T3" fmla="*/ 0 h 694"/>
              <a:gd name="T4" fmla="*/ 6483 w 6483"/>
              <a:gd name="T5" fmla="*/ 347 h 694"/>
              <a:gd name="T6" fmla="*/ 6136 w 6483"/>
              <a:gd name="T7" fmla="*/ 694 h 694"/>
              <a:gd name="T8" fmla="*/ 0 w 6483"/>
              <a:gd name="T9" fmla="*/ 694 h 694"/>
              <a:gd name="T10" fmla="*/ 120 w 6483"/>
              <a:gd name="T11" fmla="*/ 347 h 694"/>
              <a:gd name="T12" fmla="*/ 0 w 6483"/>
              <a:gd name="T13" fmla="*/ 0 h 694"/>
            </a:gdLst>
            <a:ahLst/>
            <a:cxnLst>
              <a:cxn ang="0">
                <a:pos x="T0" y="T1"/>
              </a:cxn>
              <a:cxn ang="0">
                <a:pos x="T2" y="T3"/>
              </a:cxn>
              <a:cxn ang="0">
                <a:pos x="T4" y="T5"/>
              </a:cxn>
              <a:cxn ang="0">
                <a:pos x="T6" y="T7"/>
              </a:cxn>
              <a:cxn ang="0">
                <a:pos x="T8" y="T9"/>
              </a:cxn>
              <a:cxn ang="0">
                <a:pos x="T10" y="T11"/>
              </a:cxn>
              <a:cxn ang="0">
                <a:pos x="T12" y="T13"/>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8" name="Freeform 5"/>
          <p:cNvSpPr>
            <a:spLocks noEditPoints="1"/>
          </p:cNvSpPr>
          <p:nvPr/>
        </p:nvSpPr>
        <p:spPr bwMode="auto">
          <a:xfrm>
            <a:off x="5167630" y="4166870"/>
            <a:ext cx="747713" cy="762000"/>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49" name="Freeform 6"/>
          <p:cNvSpPr/>
          <p:nvPr/>
        </p:nvSpPr>
        <p:spPr bwMode="auto">
          <a:xfrm>
            <a:off x="6089015" y="4265295"/>
            <a:ext cx="5178425" cy="565150"/>
          </a:xfrm>
          <a:custGeom>
            <a:avLst/>
            <a:gdLst>
              <a:gd name="T0" fmla="*/ 0 w 6483"/>
              <a:gd name="T1" fmla="*/ 0 h 694"/>
              <a:gd name="T2" fmla="*/ 6136 w 6483"/>
              <a:gd name="T3" fmla="*/ 0 h 694"/>
              <a:gd name="T4" fmla="*/ 6483 w 6483"/>
              <a:gd name="T5" fmla="*/ 347 h 694"/>
              <a:gd name="T6" fmla="*/ 6136 w 6483"/>
              <a:gd name="T7" fmla="*/ 694 h 694"/>
              <a:gd name="T8" fmla="*/ 0 w 6483"/>
              <a:gd name="T9" fmla="*/ 694 h 694"/>
              <a:gd name="T10" fmla="*/ 120 w 6483"/>
              <a:gd name="T11" fmla="*/ 347 h 694"/>
              <a:gd name="T12" fmla="*/ 0 w 6483"/>
              <a:gd name="T13" fmla="*/ 0 h 694"/>
            </a:gdLst>
            <a:ahLst/>
            <a:cxnLst>
              <a:cxn ang="0">
                <a:pos x="T0" y="T1"/>
              </a:cxn>
              <a:cxn ang="0">
                <a:pos x="T2" y="T3"/>
              </a:cxn>
              <a:cxn ang="0">
                <a:pos x="T4" y="T5"/>
              </a:cxn>
              <a:cxn ang="0">
                <a:pos x="T6" y="T7"/>
              </a:cxn>
              <a:cxn ang="0">
                <a:pos x="T8" y="T9"/>
              </a:cxn>
              <a:cxn ang="0">
                <a:pos x="T10" y="T11"/>
              </a:cxn>
              <a:cxn ang="0">
                <a:pos x="T12" y="T13"/>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 name="Freeform 5"/>
          <p:cNvSpPr>
            <a:spLocks noEditPoints="1"/>
          </p:cNvSpPr>
          <p:nvPr/>
        </p:nvSpPr>
        <p:spPr bwMode="auto">
          <a:xfrm>
            <a:off x="4716780" y="1282383"/>
            <a:ext cx="747713" cy="762000"/>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 name="Freeform 6"/>
          <p:cNvSpPr/>
          <p:nvPr/>
        </p:nvSpPr>
        <p:spPr bwMode="auto">
          <a:xfrm>
            <a:off x="5555615" y="1380808"/>
            <a:ext cx="5178425" cy="565150"/>
          </a:xfrm>
          <a:custGeom>
            <a:avLst/>
            <a:gdLst>
              <a:gd name="T0" fmla="*/ 0 w 6483"/>
              <a:gd name="T1" fmla="*/ 0 h 694"/>
              <a:gd name="T2" fmla="*/ 6136 w 6483"/>
              <a:gd name="T3" fmla="*/ 0 h 694"/>
              <a:gd name="T4" fmla="*/ 6483 w 6483"/>
              <a:gd name="T5" fmla="*/ 347 h 694"/>
              <a:gd name="T6" fmla="*/ 6136 w 6483"/>
              <a:gd name="T7" fmla="*/ 694 h 694"/>
              <a:gd name="T8" fmla="*/ 0 w 6483"/>
              <a:gd name="T9" fmla="*/ 694 h 694"/>
              <a:gd name="T10" fmla="*/ 120 w 6483"/>
              <a:gd name="T11" fmla="*/ 347 h 694"/>
              <a:gd name="T12" fmla="*/ 0 w 6483"/>
              <a:gd name="T13" fmla="*/ 0 h 694"/>
            </a:gdLst>
            <a:ahLst/>
            <a:cxnLst>
              <a:cxn ang="0">
                <a:pos x="T0" y="T1"/>
              </a:cxn>
              <a:cxn ang="0">
                <a:pos x="T2" y="T3"/>
              </a:cxn>
              <a:cxn ang="0">
                <a:pos x="T4" y="T5"/>
              </a:cxn>
              <a:cxn ang="0">
                <a:pos x="T6" y="T7"/>
              </a:cxn>
              <a:cxn ang="0">
                <a:pos x="T8" y="T9"/>
              </a:cxn>
              <a:cxn ang="0">
                <a:pos x="T10" y="T11"/>
              </a:cxn>
              <a:cxn ang="0">
                <a:pos x="T12" y="T13"/>
              </a:cxn>
            </a:cxnLst>
            <a:rect l="0" t="0" r="r" b="b"/>
            <a:pathLst>
              <a:path w="6483" h="694">
                <a:moveTo>
                  <a:pt x="0" y="0"/>
                </a:moveTo>
                <a:lnTo>
                  <a:pt x="6136" y="0"/>
                </a:lnTo>
                <a:cubicBezTo>
                  <a:pt x="6327" y="0"/>
                  <a:pt x="6483" y="156"/>
                  <a:pt x="6483" y="347"/>
                </a:cubicBezTo>
                <a:cubicBezTo>
                  <a:pt x="6483" y="538"/>
                  <a:pt x="6327" y="694"/>
                  <a:pt x="6136" y="694"/>
                </a:cubicBezTo>
                <a:lnTo>
                  <a:pt x="0" y="694"/>
                </a:lnTo>
                <a:cubicBezTo>
                  <a:pt x="75" y="598"/>
                  <a:pt x="120" y="478"/>
                  <a:pt x="120" y="347"/>
                </a:cubicBezTo>
                <a:cubicBezTo>
                  <a:pt x="120" y="216"/>
                  <a:pt x="75" y="95"/>
                  <a:pt x="0" y="0"/>
                </a:cubicBezTo>
                <a:close/>
              </a:path>
            </a:pathLst>
          </a:custGeom>
          <a:noFill/>
          <a:ln w="10" cap="flat" cmpd="sng">
            <a:solidFill>
              <a:srgbClr val="24211D"/>
            </a:solidFill>
            <a:prstDash val="dash"/>
            <a:bevel/>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60" name="Freeform 10"/>
          <p:cNvSpPr>
            <a:spLocks noEditPoints="1"/>
          </p:cNvSpPr>
          <p:nvPr/>
        </p:nvSpPr>
        <p:spPr bwMode="auto">
          <a:xfrm>
            <a:off x="4840605" y="1467485"/>
            <a:ext cx="500063" cy="392113"/>
          </a:xfrm>
          <a:custGeom>
            <a:avLst/>
            <a:gdLst>
              <a:gd name="T0" fmla="*/ 355 w 614"/>
              <a:gd name="T1" fmla="*/ 35 h 489"/>
              <a:gd name="T2" fmla="*/ 560 w 614"/>
              <a:gd name="T3" fmla="*/ 67 h 489"/>
              <a:gd name="T4" fmla="*/ 345 w 614"/>
              <a:gd name="T5" fmla="*/ 97 h 489"/>
              <a:gd name="T6" fmla="*/ 471 w 614"/>
              <a:gd name="T7" fmla="*/ 102 h 489"/>
              <a:gd name="T8" fmla="*/ 439 w 614"/>
              <a:gd name="T9" fmla="*/ 145 h 489"/>
              <a:gd name="T10" fmla="*/ 269 w 614"/>
              <a:gd name="T11" fmla="*/ 137 h 489"/>
              <a:gd name="T12" fmla="*/ 83 w 614"/>
              <a:gd name="T13" fmla="*/ 135 h 489"/>
              <a:gd name="T14" fmla="*/ 269 w 614"/>
              <a:gd name="T15" fmla="*/ 102 h 489"/>
              <a:gd name="T16" fmla="*/ 97 w 614"/>
              <a:gd name="T17" fmla="*/ 108 h 489"/>
              <a:gd name="T18" fmla="*/ 64 w 614"/>
              <a:gd name="T19" fmla="*/ 70 h 489"/>
              <a:gd name="T20" fmla="*/ 164 w 614"/>
              <a:gd name="T21" fmla="*/ 54 h 489"/>
              <a:gd name="T22" fmla="*/ 288 w 614"/>
              <a:gd name="T23" fmla="*/ 24 h 489"/>
              <a:gd name="T24" fmla="*/ 428 w 614"/>
              <a:gd name="T25" fmla="*/ 167 h 489"/>
              <a:gd name="T26" fmla="*/ 557 w 614"/>
              <a:gd name="T27" fmla="*/ 189 h 489"/>
              <a:gd name="T28" fmla="*/ 590 w 614"/>
              <a:gd name="T29" fmla="*/ 234 h 489"/>
              <a:gd name="T30" fmla="*/ 533 w 614"/>
              <a:gd name="T31" fmla="*/ 269 h 489"/>
              <a:gd name="T32" fmla="*/ 417 w 614"/>
              <a:gd name="T33" fmla="*/ 202 h 489"/>
              <a:gd name="T34" fmla="*/ 307 w 614"/>
              <a:gd name="T35" fmla="*/ 199 h 489"/>
              <a:gd name="T36" fmla="*/ 91 w 614"/>
              <a:gd name="T37" fmla="*/ 234 h 489"/>
              <a:gd name="T38" fmla="*/ 30 w 614"/>
              <a:gd name="T39" fmla="*/ 207 h 489"/>
              <a:gd name="T40" fmla="*/ 248 w 614"/>
              <a:gd name="T41" fmla="*/ 164 h 489"/>
              <a:gd name="T42" fmla="*/ 415 w 614"/>
              <a:gd name="T43" fmla="*/ 226 h 489"/>
              <a:gd name="T44" fmla="*/ 393 w 614"/>
              <a:gd name="T45" fmla="*/ 258 h 489"/>
              <a:gd name="T46" fmla="*/ 137 w 614"/>
              <a:gd name="T47" fmla="*/ 275 h 489"/>
              <a:gd name="T48" fmla="*/ 135 w 614"/>
              <a:gd name="T49" fmla="*/ 248 h 489"/>
              <a:gd name="T50" fmla="*/ 474 w 614"/>
              <a:gd name="T51" fmla="*/ 280 h 489"/>
              <a:gd name="T52" fmla="*/ 447 w 614"/>
              <a:gd name="T53" fmla="*/ 345 h 489"/>
              <a:gd name="T54" fmla="*/ 390 w 614"/>
              <a:gd name="T55" fmla="*/ 393 h 489"/>
              <a:gd name="T56" fmla="*/ 466 w 614"/>
              <a:gd name="T57" fmla="*/ 409 h 489"/>
              <a:gd name="T58" fmla="*/ 600 w 614"/>
              <a:gd name="T59" fmla="*/ 404 h 489"/>
              <a:gd name="T60" fmla="*/ 571 w 614"/>
              <a:gd name="T61" fmla="*/ 474 h 489"/>
              <a:gd name="T62" fmla="*/ 40 w 614"/>
              <a:gd name="T63" fmla="*/ 482 h 489"/>
              <a:gd name="T64" fmla="*/ 81 w 614"/>
              <a:gd name="T65" fmla="*/ 420 h 489"/>
              <a:gd name="T66" fmla="*/ 202 w 614"/>
              <a:gd name="T67" fmla="*/ 372 h 489"/>
              <a:gd name="T68" fmla="*/ 132 w 614"/>
              <a:gd name="T69" fmla="*/ 318 h 489"/>
              <a:gd name="T70" fmla="*/ 202 w 614"/>
              <a:gd name="T71" fmla="*/ 285 h 489"/>
              <a:gd name="T72" fmla="*/ 474 w 614"/>
              <a:gd name="T73" fmla="*/ 280 h 489"/>
              <a:gd name="T74" fmla="*/ 412 w 614"/>
              <a:gd name="T75" fmla="*/ 328 h 489"/>
              <a:gd name="T76" fmla="*/ 358 w 614"/>
              <a:gd name="T77" fmla="*/ 304 h 489"/>
              <a:gd name="T78" fmla="*/ 283 w 614"/>
              <a:gd name="T79" fmla="*/ 307 h 489"/>
              <a:gd name="T80" fmla="*/ 320 w 614"/>
              <a:gd name="T81" fmla="*/ 361 h 489"/>
              <a:gd name="T82" fmla="*/ 323 w 614"/>
              <a:gd name="T8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489">
                <a:moveTo>
                  <a:pt x="307" y="0"/>
                </a:moveTo>
                <a:cubicBezTo>
                  <a:pt x="319" y="0"/>
                  <a:pt x="329" y="8"/>
                  <a:pt x="337" y="24"/>
                </a:cubicBezTo>
                <a:cubicBezTo>
                  <a:pt x="340" y="31"/>
                  <a:pt x="346" y="35"/>
                  <a:pt x="355" y="35"/>
                </a:cubicBezTo>
                <a:cubicBezTo>
                  <a:pt x="422" y="30"/>
                  <a:pt x="476" y="32"/>
                  <a:pt x="517" y="43"/>
                </a:cubicBezTo>
                <a:cubicBezTo>
                  <a:pt x="531" y="48"/>
                  <a:pt x="541" y="49"/>
                  <a:pt x="547" y="46"/>
                </a:cubicBezTo>
                <a:cubicBezTo>
                  <a:pt x="561" y="46"/>
                  <a:pt x="565" y="53"/>
                  <a:pt x="560" y="67"/>
                </a:cubicBezTo>
                <a:cubicBezTo>
                  <a:pt x="535" y="84"/>
                  <a:pt x="511" y="88"/>
                  <a:pt x="490" y="81"/>
                </a:cubicBezTo>
                <a:cubicBezTo>
                  <a:pt x="415" y="68"/>
                  <a:pt x="368" y="65"/>
                  <a:pt x="350" y="70"/>
                </a:cubicBezTo>
                <a:cubicBezTo>
                  <a:pt x="337" y="79"/>
                  <a:pt x="336" y="88"/>
                  <a:pt x="345" y="97"/>
                </a:cubicBezTo>
                <a:cubicBezTo>
                  <a:pt x="371" y="97"/>
                  <a:pt x="389" y="98"/>
                  <a:pt x="396" y="100"/>
                </a:cubicBezTo>
                <a:cubicBezTo>
                  <a:pt x="405" y="100"/>
                  <a:pt x="412" y="100"/>
                  <a:pt x="417" y="100"/>
                </a:cubicBezTo>
                <a:cubicBezTo>
                  <a:pt x="430" y="105"/>
                  <a:pt x="448" y="106"/>
                  <a:pt x="471" y="102"/>
                </a:cubicBezTo>
                <a:cubicBezTo>
                  <a:pt x="511" y="109"/>
                  <a:pt x="533" y="119"/>
                  <a:pt x="538" y="132"/>
                </a:cubicBezTo>
                <a:cubicBezTo>
                  <a:pt x="526" y="141"/>
                  <a:pt x="511" y="146"/>
                  <a:pt x="495" y="148"/>
                </a:cubicBezTo>
                <a:cubicBezTo>
                  <a:pt x="481" y="148"/>
                  <a:pt x="462" y="147"/>
                  <a:pt x="439" y="145"/>
                </a:cubicBezTo>
                <a:cubicBezTo>
                  <a:pt x="414" y="144"/>
                  <a:pt x="399" y="142"/>
                  <a:pt x="396" y="140"/>
                </a:cubicBezTo>
                <a:cubicBezTo>
                  <a:pt x="372" y="135"/>
                  <a:pt x="350" y="133"/>
                  <a:pt x="328" y="135"/>
                </a:cubicBezTo>
                <a:cubicBezTo>
                  <a:pt x="318" y="138"/>
                  <a:pt x="298" y="139"/>
                  <a:pt x="269" y="137"/>
                </a:cubicBezTo>
                <a:cubicBezTo>
                  <a:pt x="246" y="137"/>
                  <a:pt x="222" y="141"/>
                  <a:pt x="199" y="148"/>
                </a:cubicBezTo>
                <a:cubicBezTo>
                  <a:pt x="122" y="171"/>
                  <a:pt x="81" y="176"/>
                  <a:pt x="75" y="162"/>
                </a:cubicBezTo>
                <a:cubicBezTo>
                  <a:pt x="64" y="149"/>
                  <a:pt x="67" y="140"/>
                  <a:pt x="83" y="135"/>
                </a:cubicBezTo>
                <a:cubicBezTo>
                  <a:pt x="85" y="142"/>
                  <a:pt x="95" y="141"/>
                  <a:pt x="113" y="132"/>
                </a:cubicBezTo>
                <a:cubicBezTo>
                  <a:pt x="131" y="125"/>
                  <a:pt x="169" y="118"/>
                  <a:pt x="226" y="110"/>
                </a:cubicBezTo>
                <a:cubicBezTo>
                  <a:pt x="249" y="109"/>
                  <a:pt x="264" y="106"/>
                  <a:pt x="269" y="102"/>
                </a:cubicBezTo>
                <a:cubicBezTo>
                  <a:pt x="280" y="93"/>
                  <a:pt x="285" y="84"/>
                  <a:pt x="285" y="75"/>
                </a:cubicBezTo>
                <a:cubicBezTo>
                  <a:pt x="275" y="68"/>
                  <a:pt x="257" y="70"/>
                  <a:pt x="234" y="81"/>
                </a:cubicBezTo>
                <a:cubicBezTo>
                  <a:pt x="200" y="93"/>
                  <a:pt x="154" y="102"/>
                  <a:pt x="97" y="108"/>
                </a:cubicBezTo>
                <a:cubicBezTo>
                  <a:pt x="82" y="111"/>
                  <a:pt x="70" y="104"/>
                  <a:pt x="59" y="86"/>
                </a:cubicBezTo>
                <a:cubicBezTo>
                  <a:pt x="54" y="83"/>
                  <a:pt x="52" y="79"/>
                  <a:pt x="54" y="75"/>
                </a:cubicBezTo>
                <a:cubicBezTo>
                  <a:pt x="56" y="70"/>
                  <a:pt x="59" y="68"/>
                  <a:pt x="64" y="70"/>
                </a:cubicBezTo>
                <a:cubicBezTo>
                  <a:pt x="74" y="75"/>
                  <a:pt x="85" y="75"/>
                  <a:pt x="100" y="67"/>
                </a:cubicBezTo>
                <a:cubicBezTo>
                  <a:pt x="117" y="60"/>
                  <a:pt x="135" y="56"/>
                  <a:pt x="153" y="54"/>
                </a:cubicBezTo>
                <a:cubicBezTo>
                  <a:pt x="155" y="54"/>
                  <a:pt x="159" y="54"/>
                  <a:pt x="164" y="54"/>
                </a:cubicBezTo>
                <a:cubicBezTo>
                  <a:pt x="180" y="52"/>
                  <a:pt x="195" y="49"/>
                  <a:pt x="207" y="46"/>
                </a:cubicBezTo>
                <a:cubicBezTo>
                  <a:pt x="234" y="40"/>
                  <a:pt x="254" y="38"/>
                  <a:pt x="266" y="38"/>
                </a:cubicBezTo>
                <a:cubicBezTo>
                  <a:pt x="277" y="36"/>
                  <a:pt x="284" y="31"/>
                  <a:pt x="288" y="24"/>
                </a:cubicBezTo>
                <a:cubicBezTo>
                  <a:pt x="290" y="12"/>
                  <a:pt x="296" y="4"/>
                  <a:pt x="307" y="0"/>
                </a:cubicBezTo>
                <a:close/>
                <a:moveTo>
                  <a:pt x="409" y="162"/>
                </a:moveTo>
                <a:cubicBezTo>
                  <a:pt x="413" y="163"/>
                  <a:pt x="419" y="165"/>
                  <a:pt x="428" y="167"/>
                </a:cubicBezTo>
                <a:cubicBezTo>
                  <a:pt x="437" y="169"/>
                  <a:pt x="445" y="170"/>
                  <a:pt x="452" y="170"/>
                </a:cubicBezTo>
                <a:cubicBezTo>
                  <a:pt x="474" y="170"/>
                  <a:pt x="493" y="172"/>
                  <a:pt x="509" y="178"/>
                </a:cubicBezTo>
                <a:cubicBezTo>
                  <a:pt x="527" y="185"/>
                  <a:pt x="543" y="189"/>
                  <a:pt x="557" y="189"/>
                </a:cubicBezTo>
                <a:cubicBezTo>
                  <a:pt x="575" y="194"/>
                  <a:pt x="587" y="198"/>
                  <a:pt x="592" y="202"/>
                </a:cubicBezTo>
                <a:cubicBezTo>
                  <a:pt x="600" y="209"/>
                  <a:pt x="600" y="217"/>
                  <a:pt x="595" y="226"/>
                </a:cubicBezTo>
                <a:cubicBezTo>
                  <a:pt x="593" y="230"/>
                  <a:pt x="591" y="233"/>
                  <a:pt x="590" y="234"/>
                </a:cubicBezTo>
                <a:cubicBezTo>
                  <a:pt x="586" y="236"/>
                  <a:pt x="583" y="241"/>
                  <a:pt x="581" y="248"/>
                </a:cubicBezTo>
                <a:cubicBezTo>
                  <a:pt x="576" y="260"/>
                  <a:pt x="565" y="271"/>
                  <a:pt x="549" y="280"/>
                </a:cubicBezTo>
                <a:cubicBezTo>
                  <a:pt x="542" y="282"/>
                  <a:pt x="537" y="278"/>
                  <a:pt x="533" y="269"/>
                </a:cubicBezTo>
                <a:cubicBezTo>
                  <a:pt x="529" y="260"/>
                  <a:pt x="530" y="250"/>
                  <a:pt x="536" y="240"/>
                </a:cubicBezTo>
                <a:cubicBezTo>
                  <a:pt x="539" y="231"/>
                  <a:pt x="538" y="223"/>
                  <a:pt x="530" y="218"/>
                </a:cubicBezTo>
                <a:cubicBezTo>
                  <a:pt x="491" y="209"/>
                  <a:pt x="453" y="204"/>
                  <a:pt x="417" y="202"/>
                </a:cubicBezTo>
                <a:cubicBezTo>
                  <a:pt x="410" y="202"/>
                  <a:pt x="398" y="202"/>
                  <a:pt x="380" y="202"/>
                </a:cubicBezTo>
                <a:cubicBezTo>
                  <a:pt x="363" y="200"/>
                  <a:pt x="354" y="199"/>
                  <a:pt x="350" y="199"/>
                </a:cubicBezTo>
                <a:cubicBezTo>
                  <a:pt x="334" y="197"/>
                  <a:pt x="319" y="197"/>
                  <a:pt x="307" y="199"/>
                </a:cubicBezTo>
                <a:cubicBezTo>
                  <a:pt x="301" y="199"/>
                  <a:pt x="294" y="200"/>
                  <a:pt x="285" y="202"/>
                </a:cubicBezTo>
                <a:cubicBezTo>
                  <a:pt x="280" y="204"/>
                  <a:pt x="266" y="205"/>
                  <a:pt x="242" y="205"/>
                </a:cubicBezTo>
                <a:cubicBezTo>
                  <a:pt x="176" y="210"/>
                  <a:pt x="126" y="220"/>
                  <a:pt x="91" y="234"/>
                </a:cubicBezTo>
                <a:cubicBezTo>
                  <a:pt x="81" y="238"/>
                  <a:pt x="73" y="251"/>
                  <a:pt x="67" y="275"/>
                </a:cubicBezTo>
                <a:cubicBezTo>
                  <a:pt x="55" y="294"/>
                  <a:pt x="41" y="295"/>
                  <a:pt x="27" y="277"/>
                </a:cubicBezTo>
                <a:cubicBezTo>
                  <a:pt x="12" y="223"/>
                  <a:pt x="13" y="200"/>
                  <a:pt x="30" y="207"/>
                </a:cubicBezTo>
                <a:cubicBezTo>
                  <a:pt x="56" y="207"/>
                  <a:pt x="77" y="203"/>
                  <a:pt x="91" y="194"/>
                </a:cubicBezTo>
                <a:cubicBezTo>
                  <a:pt x="111" y="189"/>
                  <a:pt x="132" y="184"/>
                  <a:pt x="153" y="180"/>
                </a:cubicBezTo>
                <a:cubicBezTo>
                  <a:pt x="177" y="180"/>
                  <a:pt x="208" y="175"/>
                  <a:pt x="248" y="164"/>
                </a:cubicBezTo>
                <a:cubicBezTo>
                  <a:pt x="294" y="157"/>
                  <a:pt x="348" y="156"/>
                  <a:pt x="409" y="162"/>
                </a:cubicBezTo>
                <a:close/>
                <a:moveTo>
                  <a:pt x="299" y="221"/>
                </a:moveTo>
                <a:cubicBezTo>
                  <a:pt x="338" y="217"/>
                  <a:pt x="377" y="219"/>
                  <a:pt x="415" y="226"/>
                </a:cubicBezTo>
                <a:cubicBezTo>
                  <a:pt x="434" y="230"/>
                  <a:pt x="452" y="230"/>
                  <a:pt x="468" y="226"/>
                </a:cubicBezTo>
                <a:cubicBezTo>
                  <a:pt x="485" y="232"/>
                  <a:pt x="491" y="239"/>
                  <a:pt x="487" y="248"/>
                </a:cubicBezTo>
                <a:cubicBezTo>
                  <a:pt x="464" y="264"/>
                  <a:pt x="433" y="267"/>
                  <a:pt x="393" y="258"/>
                </a:cubicBezTo>
                <a:cubicBezTo>
                  <a:pt x="334" y="251"/>
                  <a:pt x="271" y="254"/>
                  <a:pt x="205" y="267"/>
                </a:cubicBezTo>
                <a:cubicBezTo>
                  <a:pt x="196" y="270"/>
                  <a:pt x="186" y="273"/>
                  <a:pt x="175" y="275"/>
                </a:cubicBezTo>
                <a:cubicBezTo>
                  <a:pt x="164" y="276"/>
                  <a:pt x="152" y="276"/>
                  <a:pt x="137" y="275"/>
                </a:cubicBezTo>
                <a:cubicBezTo>
                  <a:pt x="126" y="275"/>
                  <a:pt x="119" y="271"/>
                  <a:pt x="116" y="264"/>
                </a:cubicBezTo>
                <a:cubicBezTo>
                  <a:pt x="112" y="257"/>
                  <a:pt x="115" y="252"/>
                  <a:pt x="124" y="250"/>
                </a:cubicBezTo>
                <a:cubicBezTo>
                  <a:pt x="126" y="250"/>
                  <a:pt x="129" y="250"/>
                  <a:pt x="135" y="248"/>
                </a:cubicBezTo>
                <a:cubicBezTo>
                  <a:pt x="138" y="248"/>
                  <a:pt x="141" y="247"/>
                  <a:pt x="143" y="245"/>
                </a:cubicBezTo>
                <a:cubicBezTo>
                  <a:pt x="184" y="234"/>
                  <a:pt x="236" y="226"/>
                  <a:pt x="299" y="221"/>
                </a:cubicBezTo>
                <a:close/>
                <a:moveTo>
                  <a:pt x="474" y="280"/>
                </a:moveTo>
                <a:cubicBezTo>
                  <a:pt x="481" y="284"/>
                  <a:pt x="485" y="287"/>
                  <a:pt x="487" y="291"/>
                </a:cubicBezTo>
                <a:cubicBezTo>
                  <a:pt x="489" y="296"/>
                  <a:pt x="487" y="301"/>
                  <a:pt x="482" y="304"/>
                </a:cubicBezTo>
                <a:cubicBezTo>
                  <a:pt x="476" y="308"/>
                  <a:pt x="465" y="321"/>
                  <a:pt x="447" y="345"/>
                </a:cubicBezTo>
                <a:cubicBezTo>
                  <a:pt x="449" y="343"/>
                  <a:pt x="448" y="344"/>
                  <a:pt x="444" y="347"/>
                </a:cubicBezTo>
                <a:cubicBezTo>
                  <a:pt x="439" y="356"/>
                  <a:pt x="426" y="361"/>
                  <a:pt x="406" y="361"/>
                </a:cubicBezTo>
                <a:cubicBezTo>
                  <a:pt x="390" y="368"/>
                  <a:pt x="385" y="379"/>
                  <a:pt x="390" y="393"/>
                </a:cubicBezTo>
                <a:cubicBezTo>
                  <a:pt x="390" y="395"/>
                  <a:pt x="391" y="396"/>
                  <a:pt x="393" y="396"/>
                </a:cubicBezTo>
                <a:cubicBezTo>
                  <a:pt x="411" y="403"/>
                  <a:pt x="423" y="406"/>
                  <a:pt x="428" y="404"/>
                </a:cubicBezTo>
                <a:cubicBezTo>
                  <a:pt x="439" y="404"/>
                  <a:pt x="451" y="406"/>
                  <a:pt x="466" y="409"/>
                </a:cubicBezTo>
                <a:cubicBezTo>
                  <a:pt x="467" y="409"/>
                  <a:pt x="469" y="409"/>
                  <a:pt x="471" y="409"/>
                </a:cubicBezTo>
                <a:cubicBezTo>
                  <a:pt x="480" y="413"/>
                  <a:pt x="503" y="414"/>
                  <a:pt x="541" y="412"/>
                </a:cubicBezTo>
                <a:cubicBezTo>
                  <a:pt x="573" y="410"/>
                  <a:pt x="593" y="408"/>
                  <a:pt x="600" y="404"/>
                </a:cubicBezTo>
                <a:cubicBezTo>
                  <a:pt x="606" y="402"/>
                  <a:pt x="609" y="402"/>
                  <a:pt x="611" y="404"/>
                </a:cubicBezTo>
                <a:cubicBezTo>
                  <a:pt x="613" y="406"/>
                  <a:pt x="614" y="409"/>
                  <a:pt x="614" y="415"/>
                </a:cubicBezTo>
                <a:cubicBezTo>
                  <a:pt x="605" y="438"/>
                  <a:pt x="591" y="458"/>
                  <a:pt x="571" y="474"/>
                </a:cubicBezTo>
                <a:cubicBezTo>
                  <a:pt x="547" y="481"/>
                  <a:pt x="520" y="482"/>
                  <a:pt x="490" y="477"/>
                </a:cubicBezTo>
                <a:cubicBezTo>
                  <a:pt x="442" y="453"/>
                  <a:pt x="376" y="441"/>
                  <a:pt x="293" y="439"/>
                </a:cubicBezTo>
                <a:cubicBezTo>
                  <a:pt x="243" y="441"/>
                  <a:pt x="159" y="455"/>
                  <a:pt x="40" y="482"/>
                </a:cubicBezTo>
                <a:cubicBezTo>
                  <a:pt x="12" y="489"/>
                  <a:pt x="0" y="473"/>
                  <a:pt x="5" y="434"/>
                </a:cubicBezTo>
                <a:cubicBezTo>
                  <a:pt x="5" y="419"/>
                  <a:pt x="12" y="415"/>
                  <a:pt x="27" y="420"/>
                </a:cubicBezTo>
                <a:cubicBezTo>
                  <a:pt x="39" y="429"/>
                  <a:pt x="57" y="429"/>
                  <a:pt x="81" y="420"/>
                </a:cubicBezTo>
                <a:cubicBezTo>
                  <a:pt x="108" y="411"/>
                  <a:pt x="143" y="406"/>
                  <a:pt x="186" y="404"/>
                </a:cubicBezTo>
                <a:cubicBezTo>
                  <a:pt x="205" y="406"/>
                  <a:pt x="217" y="399"/>
                  <a:pt x="221" y="382"/>
                </a:cubicBezTo>
                <a:cubicBezTo>
                  <a:pt x="222" y="372"/>
                  <a:pt x="216" y="368"/>
                  <a:pt x="202" y="372"/>
                </a:cubicBezTo>
                <a:cubicBezTo>
                  <a:pt x="173" y="381"/>
                  <a:pt x="158" y="377"/>
                  <a:pt x="156" y="361"/>
                </a:cubicBezTo>
                <a:cubicBezTo>
                  <a:pt x="154" y="357"/>
                  <a:pt x="152" y="354"/>
                  <a:pt x="151" y="350"/>
                </a:cubicBezTo>
                <a:cubicBezTo>
                  <a:pt x="145" y="336"/>
                  <a:pt x="139" y="325"/>
                  <a:pt x="132" y="318"/>
                </a:cubicBezTo>
                <a:cubicBezTo>
                  <a:pt x="126" y="316"/>
                  <a:pt x="125" y="312"/>
                  <a:pt x="126" y="307"/>
                </a:cubicBezTo>
                <a:cubicBezTo>
                  <a:pt x="128" y="303"/>
                  <a:pt x="133" y="301"/>
                  <a:pt x="140" y="299"/>
                </a:cubicBezTo>
                <a:cubicBezTo>
                  <a:pt x="160" y="297"/>
                  <a:pt x="180" y="293"/>
                  <a:pt x="202" y="285"/>
                </a:cubicBezTo>
                <a:cubicBezTo>
                  <a:pt x="261" y="276"/>
                  <a:pt x="318" y="272"/>
                  <a:pt x="371" y="272"/>
                </a:cubicBezTo>
                <a:cubicBezTo>
                  <a:pt x="384" y="276"/>
                  <a:pt x="398" y="276"/>
                  <a:pt x="412" y="275"/>
                </a:cubicBezTo>
                <a:cubicBezTo>
                  <a:pt x="446" y="276"/>
                  <a:pt x="467" y="278"/>
                  <a:pt x="474" y="280"/>
                </a:cubicBezTo>
                <a:close/>
                <a:moveTo>
                  <a:pt x="199" y="323"/>
                </a:moveTo>
                <a:cubicBezTo>
                  <a:pt x="188" y="334"/>
                  <a:pt x="188" y="341"/>
                  <a:pt x="199" y="345"/>
                </a:cubicBezTo>
                <a:cubicBezTo>
                  <a:pt x="237" y="330"/>
                  <a:pt x="308" y="325"/>
                  <a:pt x="412" y="328"/>
                </a:cubicBezTo>
                <a:cubicBezTo>
                  <a:pt x="421" y="323"/>
                  <a:pt x="424" y="317"/>
                  <a:pt x="423" y="310"/>
                </a:cubicBezTo>
                <a:cubicBezTo>
                  <a:pt x="414" y="308"/>
                  <a:pt x="404" y="307"/>
                  <a:pt x="393" y="307"/>
                </a:cubicBezTo>
                <a:cubicBezTo>
                  <a:pt x="379" y="309"/>
                  <a:pt x="367" y="308"/>
                  <a:pt x="358" y="304"/>
                </a:cubicBezTo>
                <a:cubicBezTo>
                  <a:pt x="345" y="304"/>
                  <a:pt x="331" y="304"/>
                  <a:pt x="315" y="304"/>
                </a:cubicBezTo>
                <a:cubicBezTo>
                  <a:pt x="310" y="304"/>
                  <a:pt x="305" y="304"/>
                  <a:pt x="301" y="304"/>
                </a:cubicBezTo>
                <a:cubicBezTo>
                  <a:pt x="296" y="306"/>
                  <a:pt x="290" y="307"/>
                  <a:pt x="283" y="307"/>
                </a:cubicBezTo>
                <a:cubicBezTo>
                  <a:pt x="265" y="311"/>
                  <a:pt x="251" y="311"/>
                  <a:pt x="242" y="310"/>
                </a:cubicBezTo>
                <a:cubicBezTo>
                  <a:pt x="224" y="311"/>
                  <a:pt x="210" y="316"/>
                  <a:pt x="199" y="323"/>
                </a:cubicBezTo>
                <a:close/>
                <a:moveTo>
                  <a:pt x="320" y="361"/>
                </a:moveTo>
                <a:cubicBezTo>
                  <a:pt x="299" y="361"/>
                  <a:pt x="287" y="363"/>
                  <a:pt x="285" y="366"/>
                </a:cubicBezTo>
                <a:cubicBezTo>
                  <a:pt x="282" y="375"/>
                  <a:pt x="280" y="383"/>
                  <a:pt x="280" y="390"/>
                </a:cubicBezTo>
                <a:cubicBezTo>
                  <a:pt x="284" y="396"/>
                  <a:pt x="298" y="396"/>
                  <a:pt x="323" y="390"/>
                </a:cubicBezTo>
                <a:cubicBezTo>
                  <a:pt x="328" y="389"/>
                  <a:pt x="332" y="381"/>
                  <a:pt x="334" y="369"/>
                </a:cubicBezTo>
                <a:cubicBezTo>
                  <a:pt x="334" y="365"/>
                  <a:pt x="329" y="363"/>
                  <a:pt x="320" y="36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1" name="Freeform 11"/>
          <p:cNvSpPr>
            <a:spLocks noEditPoints="1"/>
          </p:cNvSpPr>
          <p:nvPr/>
        </p:nvSpPr>
        <p:spPr bwMode="auto">
          <a:xfrm>
            <a:off x="5340668" y="2921635"/>
            <a:ext cx="500062" cy="385763"/>
          </a:xfrm>
          <a:custGeom>
            <a:avLst/>
            <a:gdLst>
              <a:gd name="T0" fmla="*/ 311 w 615"/>
              <a:gd name="T1" fmla="*/ 32 h 482"/>
              <a:gd name="T2" fmla="*/ 390 w 615"/>
              <a:gd name="T3" fmla="*/ 51 h 482"/>
              <a:gd name="T4" fmla="*/ 470 w 615"/>
              <a:gd name="T5" fmla="*/ 43 h 482"/>
              <a:gd name="T6" fmla="*/ 540 w 615"/>
              <a:gd name="T7" fmla="*/ 70 h 482"/>
              <a:gd name="T8" fmla="*/ 557 w 615"/>
              <a:gd name="T9" fmla="*/ 75 h 482"/>
              <a:gd name="T10" fmla="*/ 457 w 615"/>
              <a:gd name="T11" fmla="*/ 91 h 482"/>
              <a:gd name="T12" fmla="*/ 365 w 615"/>
              <a:gd name="T13" fmla="*/ 89 h 482"/>
              <a:gd name="T14" fmla="*/ 341 w 615"/>
              <a:gd name="T15" fmla="*/ 121 h 482"/>
              <a:gd name="T16" fmla="*/ 441 w 615"/>
              <a:gd name="T17" fmla="*/ 312 h 482"/>
              <a:gd name="T18" fmla="*/ 511 w 615"/>
              <a:gd name="T19" fmla="*/ 374 h 482"/>
              <a:gd name="T20" fmla="*/ 597 w 615"/>
              <a:gd name="T21" fmla="*/ 414 h 482"/>
              <a:gd name="T22" fmla="*/ 608 w 615"/>
              <a:gd name="T23" fmla="*/ 436 h 482"/>
              <a:gd name="T24" fmla="*/ 489 w 615"/>
              <a:gd name="T25" fmla="*/ 482 h 482"/>
              <a:gd name="T26" fmla="*/ 411 w 615"/>
              <a:gd name="T27" fmla="*/ 417 h 482"/>
              <a:gd name="T28" fmla="*/ 360 w 615"/>
              <a:gd name="T29" fmla="*/ 272 h 482"/>
              <a:gd name="T30" fmla="*/ 271 w 615"/>
              <a:gd name="T31" fmla="*/ 91 h 482"/>
              <a:gd name="T32" fmla="*/ 180 w 615"/>
              <a:gd name="T33" fmla="*/ 97 h 482"/>
              <a:gd name="T34" fmla="*/ 15 w 615"/>
              <a:gd name="T35" fmla="*/ 115 h 482"/>
              <a:gd name="T36" fmla="*/ 21 w 615"/>
              <a:gd name="T37" fmla="*/ 83 h 482"/>
              <a:gd name="T38" fmla="*/ 48 w 615"/>
              <a:gd name="T39" fmla="*/ 75 h 482"/>
              <a:gd name="T40" fmla="*/ 204 w 615"/>
              <a:gd name="T41" fmla="*/ 62 h 482"/>
              <a:gd name="T42" fmla="*/ 258 w 615"/>
              <a:gd name="T43" fmla="*/ 40 h 482"/>
              <a:gd name="T44" fmla="*/ 260 w 615"/>
              <a:gd name="T45" fmla="*/ 118 h 482"/>
              <a:gd name="T46" fmla="*/ 277 w 615"/>
              <a:gd name="T47" fmla="*/ 142 h 482"/>
              <a:gd name="T48" fmla="*/ 182 w 615"/>
              <a:gd name="T49" fmla="*/ 161 h 482"/>
              <a:gd name="T50" fmla="*/ 64 w 615"/>
              <a:gd name="T51" fmla="*/ 167 h 482"/>
              <a:gd name="T52" fmla="*/ 126 w 615"/>
              <a:gd name="T53" fmla="*/ 124 h 482"/>
              <a:gd name="T54" fmla="*/ 277 w 615"/>
              <a:gd name="T55" fmla="*/ 180 h 482"/>
              <a:gd name="T56" fmla="*/ 282 w 615"/>
              <a:gd name="T57" fmla="*/ 204 h 482"/>
              <a:gd name="T58" fmla="*/ 104 w 615"/>
              <a:gd name="T59" fmla="*/ 231 h 482"/>
              <a:gd name="T60" fmla="*/ 53 w 615"/>
              <a:gd name="T61" fmla="*/ 242 h 482"/>
              <a:gd name="T62" fmla="*/ 40 w 615"/>
              <a:gd name="T63" fmla="*/ 204 h 482"/>
              <a:gd name="T64" fmla="*/ 225 w 615"/>
              <a:gd name="T65" fmla="*/ 169 h 482"/>
              <a:gd name="T66" fmla="*/ 277 w 615"/>
              <a:gd name="T67" fmla="*/ 229 h 482"/>
              <a:gd name="T68" fmla="*/ 271 w 615"/>
              <a:gd name="T69" fmla="*/ 309 h 482"/>
              <a:gd name="T70" fmla="*/ 250 w 615"/>
              <a:gd name="T71" fmla="*/ 355 h 482"/>
              <a:gd name="T72" fmla="*/ 244 w 615"/>
              <a:gd name="T73" fmla="*/ 291 h 482"/>
              <a:gd name="T74" fmla="*/ 180 w 615"/>
              <a:gd name="T75" fmla="*/ 301 h 482"/>
              <a:gd name="T76" fmla="*/ 45 w 615"/>
              <a:gd name="T77" fmla="*/ 479 h 482"/>
              <a:gd name="T78" fmla="*/ 21 w 615"/>
              <a:gd name="T79" fmla="*/ 414 h 482"/>
              <a:gd name="T80" fmla="*/ 145 w 615"/>
              <a:gd name="T81" fmla="*/ 320 h 482"/>
              <a:gd name="T82" fmla="*/ 145 w 615"/>
              <a:gd name="T83" fmla="*/ 291 h 482"/>
              <a:gd name="T84" fmla="*/ 93 w 615"/>
              <a:gd name="T85" fmla="*/ 334 h 482"/>
              <a:gd name="T86" fmla="*/ 75 w 615"/>
              <a:gd name="T87" fmla="*/ 377 h 482"/>
              <a:gd name="T88" fmla="*/ 61 w 615"/>
              <a:gd name="T89" fmla="*/ 379 h 482"/>
              <a:gd name="T90" fmla="*/ 50 w 615"/>
              <a:gd name="T91" fmla="*/ 288 h 482"/>
              <a:gd name="T92" fmla="*/ 112 w 615"/>
              <a:gd name="T93" fmla="*/ 245 h 482"/>
              <a:gd name="T94" fmla="*/ 193 w 615"/>
              <a:gd name="T95" fmla="*/ 234 h 482"/>
              <a:gd name="T96" fmla="*/ 277 w 615"/>
              <a:gd name="T97" fmla="*/ 229 h 482"/>
              <a:gd name="T98" fmla="*/ 233 w 615"/>
              <a:gd name="T99" fmla="*/ 369 h 482"/>
              <a:gd name="T100" fmla="*/ 298 w 615"/>
              <a:gd name="T101" fmla="*/ 425 h 482"/>
              <a:gd name="T102" fmla="*/ 244 w 615"/>
              <a:gd name="T103" fmla="*/ 452 h 482"/>
              <a:gd name="T104" fmla="*/ 206 w 615"/>
              <a:gd name="T105" fmla="*/ 35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5" h="482">
                <a:moveTo>
                  <a:pt x="263" y="16"/>
                </a:moveTo>
                <a:cubicBezTo>
                  <a:pt x="285" y="0"/>
                  <a:pt x="301" y="5"/>
                  <a:pt x="311" y="32"/>
                </a:cubicBezTo>
                <a:cubicBezTo>
                  <a:pt x="317" y="50"/>
                  <a:pt x="330" y="56"/>
                  <a:pt x="349" y="51"/>
                </a:cubicBezTo>
                <a:cubicBezTo>
                  <a:pt x="365" y="49"/>
                  <a:pt x="379" y="49"/>
                  <a:pt x="390" y="51"/>
                </a:cubicBezTo>
                <a:cubicBezTo>
                  <a:pt x="402" y="49"/>
                  <a:pt x="411" y="44"/>
                  <a:pt x="416" y="35"/>
                </a:cubicBezTo>
                <a:cubicBezTo>
                  <a:pt x="427" y="10"/>
                  <a:pt x="445" y="12"/>
                  <a:pt x="470" y="43"/>
                </a:cubicBezTo>
                <a:cubicBezTo>
                  <a:pt x="478" y="53"/>
                  <a:pt x="488" y="59"/>
                  <a:pt x="503" y="59"/>
                </a:cubicBezTo>
                <a:cubicBezTo>
                  <a:pt x="519" y="64"/>
                  <a:pt x="531" y="68"/>
                  <a:pt x="540" y="70"/>
                </a:cubicBezTo>
                <a:cubicBezTo>
                  <a:pt x="544" y="70"/>
                  <a:pt x="547" y="70"/>
                  <a:pt x="548" y="70"/>
                </a:cubicBezTo>
                <a:cubicBezTo>
                  <a:pt x="554" y="72"/>
                  <a:pt x="557" y="73"/>
                  <a:pt x="557" y="75"/>
                </a:cubicBezTo>
                <a:cubicBezTo>
                  <a:pt x="557" y="77"/>
                  <a:pt x="554" y="81"/>
                  <a:pt x="548" y="86"/>
                </a:cubicBezTo>
                <a:cubicBezTo>
                  <a:pt x="527" y="97"/>
                  <a:pt x="496" y="98"/>
                  <a:pt x="457" y="91"/>
                </a:cubicBezTo>
                <a:cubicBezTo>
                  <a:pt x="437" y="88"/>
                  <a:pt x="417" y="87"/>
                  <a:pt x="398" y="89"/>
                </a:cubicBezTo>
                <a:cubicBezTo>
                  <a:pt x="391" y="90"/>
                  <a:pt x="380" y="90"/>
                  <a:pt x="365" y="89"/>
                </a:cubicBezTo>
                <a:cubicBezTo>
                  <a:pt x="360" y="89"/>
                  <a:pt x="355" y="88"/>
                  <a:pt x="352" y="86"/>
                </a:cubicBezTo>
                <a:cubicBezTo>
                  <a:pt x="332" y="88"/>
                  <a:pt x="329" y="99"/>
                  <a:pt x="341" y="121"/>
                </a:cubicBezTo>
                <a:cubicBezTo>
                  <a:pt x="343" y="126"/>
                  <a:pt x="346" y="133"/>
                  <a:pt x="349" y="142"/>
                </a:cubicBezTo>
                <a:cubicBezTo>
                  <a:pt x="392" y="220"/>
                  <a:pt x="423" y="276"/>
                  <a:pt x="441" y="312"/>
                </a:cubicBezTo>
                <a:cubicBezTo>
                  <a:pt x="452" y="337"/>
                  <a:pt x="474" y="357"/>
                  <a:pt x="508" y="371"/>
                </a:cubicBezTo>
                <a:cubicBezTo>
                  <a:pt x="508" y="373"/>
                  <a:pt x="509" y="374"/>
                  <a:pt x="511" y="374"/>
                </a:cubicBezTo>
                <a:cubicBezTo>
                  <a:pt x="532" y="381"/>
                  <a:pt x="549" y="390"/>
                  <a:pt x="562" y="401"/>
                </a:cubicBezTo>
                <a:cubicBezTo>
                  <a:pt x="571" y="410"/>
                  <a:pt x="583" y="414"/>
                  <a:pt x="597" y="414"/>
                </a:cubicBezTo>
                <a:cubicBezTo>
                  <a:pt x="606" y="416"/>
                  <a:pt x="611" y="420"/>
                  <a:pt x="613" y="425"/>
                </a:cubicBezTo>
                <a:cubicBezTo>
                  <a:pt x="615" y="429"/>
                  <a:pt x="613" y="432"/>
                  <a:pt x="608" y="436"/>
                </a:cubicBezTo>
                <a:cubicBezTo>
                  <a:pt x="601" y="438"/>
                  <a:pt x="590" y="445"/>
                  <a:pt x="575" y="457"/>
                </a:cubicBezTo>
                <a:cubicBezTo>
                  <a:pt x="550" y="474"/>
                  <a:pt x="521" y="482"/>
                  <a:pt x="489" y="482"/>
                </a:cubicBezTo>
                <a:cubicBezTo>
                  <a:pt x="457" y="480"/>
                  <a:pt x="433" y="461"/>
                  <a:pt x="416" y="425"/>
                </a:cubicBezTo>
                <a:cubicBezTo>
                  <a:pt x="415" y="423"/>
                  <a:pt x="413" y="421"/>
                  <a:pt x="411" y="417"/>
                </a:cubicBezTo>
                <a:cubicBezTo>
                  <a:pt x="404" y="394"/>
                  <a:pt x="398" y="376"/>
                  <a:pt x="392" y="363"/>
                </a:cubicBezTo>
                <a:cubicBezTo>
                  <a:pt x="378" y="338"/>
                  <a:pt x="367" y="308"/>
                  <a:pt x="360" y="272"/>
                </a:cubicBezTo>
                <a:cubicBezTo>
                  <a:pt x="347" y="229"/>
                  <a:pt x="328" y="177"/>
                  <a:pt x="301" y="115"/>
                </a:cubicBezTo>
                <a:cubicBezTo>
                  <a:pt x="294" y="101"/>
                  <a:pt x="284" y="93"/>
                  <a:pt x="271" y="91"/>
                </a:cubicBezTo>
                <a:cubicBezTo>
                  <a:pt x="242" y="91"/>
                  <a:pt x="222" y="91"/>
                  <a:pt x="209" y="91"/>
                </a:cubicBezTo>
                <a:cubicBezTo>
                  <a:pt x="200" y="91"/>
                  <a:pt x="190" y="93"/>
                  <a:pt x="180" y="97"/>
                </a:cubicBezTo>
                <a:cubicBezTo>
                  <a:pt x="176" y="98"/>
                  <a:pt x="172" y="99"/>
                  <a:pt x="166" y="99"/>
                </a:cubicBezTo>
                <a:cubicBezTo>
                  <a:pt x="82" y="121"/>
                  <a:pt x="32" y="126"/>
                  <a:pt x="15" y="115"/>
                </a:cubicBezTo>
                <a:cubicBezTo>
                  <a:pt x="4" y="110"/>
                  <a:pt x="0" y="104"/>
                  <a:pt x="2" y="97"/>
                </a:cubicBezTo>
                <a:cubicBezTo>
                  <a:pt x="4" y="88"/>
                  <a:pt x="10" y="83"/>
                  <a:pt x="21" y="83"/>
                </a:cubicBezTo>
                <a:cubicBezTo>
                  <a:pt x="23" y="83"/>
                  <a:pt x="26" y="82"/>
                  <a:pt x="32" y="81"/>
                </a:cubicBezTo>
                <a:cubicBezTo>
                  <a:pt x="39" y="79"/>
                  <a:pt x="44" y="77"/>
                  <a:pt x="48" y="75"/>
                </a:cubicBezTo>
                <a:cubicBezTo>
                  <a:pt x="110" y="61"/>
                  <a:pt x="156" y="55"/>
                  <a:pt x="185" y="59"/>
                </a:cubicBezTo>
                <a:cubicBezTo>
                  <a:pt x="189" y="61"/>
                  <a:pt x="195" y="62"/>
                  <a:pt x="204" y="62"/>
                </a:cubicBezTo>
                <a:cubicBezTo>
                  <a:pt x="215" y="62"/>
                  <a:pt x="227" y="60"/>
                  <a:pt x="242" y="56"/>
                </a:cubicBezTo>
                <a:cubicBezTo>
                  <a:pt x="250" y="54"/>
                  <a:pt x="256" y="49"/>
                  <a:pt x="258" y="40"/>
                </a:cubicBezTo>
                <a:cubicBezTo>
                  <a:pt x="258" y="33"/>
                  <a:pt x="259" y="25"/>
                  <a:pt x="263" y="16"/>
                </a:cubicBezTo>
                <a:close/>
                <a:moveTo>
                  <a:pt x="260" y="118"/>
                </a:moveTo>
                <a:cubicBezTo>
                  <a:pt x="275" y="124"/>
                  <a:pt x="283" y="128"/>
                  <a:pt x="285" y="132"/>
                </a:cubicBezTo>
                <a:cubicBezTo>
                  <a:pt x="288" y="135"/>
                  <a:pt x="286" y="139"/>
                  <a:pt x="277" y="142"/>
                </a:cubicBezTo>
                <a:cubicBezTo>
                  <a:pt x="266" y="148"/>
                  <a:pt x="236" y="154"/>
                  <a:pt x="188" y="161"/>
                </a:cubicBezTo>
                <a:cubicBezTo>
                  <a:pt x="184" y="161"/>
                  <a:pt x="182" y="161"/>
                  <a:pt x="182" y="161"/>
                </a:cubicBezTo>
                <a:cubicBezTo>
                  <a:pt x="145" y="165"/>
                  <a:pt x="119" y="168"/>
                  <a:pt x="104" y="172"/>
                </a:cubicBezTo>
                <a:cubicBezTo>
                  <a:pt x="86" y="177"/>
                  <a:pt x="73" y="176"/>
                  <a:pt x="64" y="167"/>
                </a:cubicBezTo>
                <a:cubicBezTo>
                  <a:pt x="53" y="154"/>
                  <a:pt x="56" y="145"/>
                  <a:pt x="72" y="140"/>
                </a:cubicBezTo>
                <a:cubicBezTo>
                  <a:pt x="84" y="138"/>
                  <a:pt x="102" y="133"/>
                  <a:pt x="126" y="124"/>
                </a:cubicBezTo>
                <a:cubicBezTo>
                  <a:pt x="169" y="109"/>
                  <a:pt x="214" y="107"/>
                  <a:pt x="260" y="118"/>
                </a:cubicBezTo>
                <a:close/>
                <a:moveTo>
                  <a:pt x="277" y="180"/>
                </a:moveTo>
                <a:cubicBezTo>
                  <a:pt x="287" y="184"/>
                  <a:pt x="293" y="188"/>
                  <a:pt x="293" y="194"/>
                </a:cubicBezTo>
                <a:cubicBezTo>
                  <a:pt x="294" y="199"/>
                  <a:pt x="291" y="203"/>
                  <a:pt x="282" y="204"/>
                </a:cubicBezTo>
                <a:cubicBezTo>
                  <a:pt x="235" y="215"/>
                  <a:pt x="197" y="221"/>
                  <a:pt x="166" y="221"/>
                </a:cubicBezTo>
                <a:cubicBezTo>
                  <a:pt x="137" y="224"/>
                  <a:pt x="117" y="228"/>
                  <a:pt x="104" y="231"/>
                </a:cubicBezTo>
                <a:cubicBezTo>
                  <a:pt x="102" y="233"/>
                  <a:pt x="101" y="234"/>
                  <a:pt x="99" y="234"/>
                </a:cubicBezTo>
                <a:cubicBezTo>
                  <a:pt x="81" y="241"/>
                  <a:pt x="66" y="244"/>
                  <a:pt x="53" y="242"/>
                </a:cubicBezTo>
                <a:cubicBezTo>
                  <a:pt x="39" y="244"/>
                  <a:pt x="29" y="238"/>
                  <a:pt x="23" y="226"/>
                </a:cubicBezTo>
                <a:cubicBezTo>
                  <a:pt x="20" y="215"/>
                  <a:pt x="25" y="208"/>
                  <a:pt x="40" y="204"/>
                </a:cubicBezTo>
                <a:cubicBezTo>
                  <a:pt x="52" y="206"/>
                  <a:pt x="66" y="203"/>
                  <a:pt x="83" y="194"/>
                </a:cubicBezTo>
                <a:cubicBezTo>
                  <a:pt x="142" y="181"/>
                  <a:pt x="189" y="173"/>
                  <a:pt x="225" y="169"/>
                </a:cubicBezTo>
                <a:cubicBezTo>
                  <a:pt x="238" y="171"/>
                  <a:pt x="255" y="175"/>
                  <a:pt x="277" y="180"/>
                </a:cubicBezTo>
                <a:close/>
                <a:moveTo>
                  <a:pt x="277" y="229"/>
                </a:moveTo>
                <a:cubicBezTo>
                  <a:pt x="296" y="223"/>
                  <a:pt x="299" y="238"/>
                  <a:pt x="285" y="272"/>
                </a:cubicBezTo>
                <a:cubicBezTo>
                  <a:pt x="279" y="286"/>
                  <a:pt x="275" y="299"/>
                  <a:pt x="271" y="309"/>
                </a:cubicBezTo>
                <a:cubicBezTo>
                  <a:pt x="269" y="320"/>
                  <a:pt x="267" y="328"/>
                  <a:pt x="266" y="334"/>
                </a:cubicBezTo>
                <a:cubicBezTo>
                  <a:pt x="262" y="348"/>
                  <a:pt x="257" y="355"/>
                  <a:pt x="250" y="355"/>
                </a:cubicBezTo>
                <a:cubicBezTo>
                  <a:pt x="242" y="355"/>
                  <a:pt x="239" y="349"/>
                  <a:pt x="239" y="336"/>
                </a:cubicBezTo>
                <a:cubicBezTo>
                  <a:pt x="239" y="327"/>
                  <a:pt x="241" y="312"/>
                  <a:pt x="244" y="291"/>
                </a:cubicBezTo>
                <a:cubicBezTo>
                  <a:pt x="250" y="276"/>
                  <a:pt x="232" y="273"/>
                  <a:pt x="190" y="280"/>
                </a:cubicBezTo>
                <a:cubicBezTo>
                  <a:pt x="181" y="282"/>
                  <a:pt x="178" y="289"/>
                  <a:pt x="180" y="301"/>
                </a:cubicBezTo>
                <a:cubicBezTo>
                  <a:pt x="176" y="355"/>
                  <a:pt x="163" y="396"/>
                  <a:pt x="142" y="422"/>
                </a:cubicBezTo>
                <a:cubicBezTo>
                  <a:pt x="101" y="462"/>
                  <a:pt x="68" y="481"/>
                  <a:pt x="45" y="479"/>
                </a:cubicBezTo>
                <a:cubicBezTo>
                  <a:pt x="23" y="477"/>
                  <a:pt x="10" y="465"/>
                  <a:pt x="4" y="444"/>
                </a:cubicBezTo>
                <a:cubicBezTo>
                  <a:pt x="1" y="424"/>
                  <a:pt x="6" y="414"/>
                  <a:pt x="21" y="414"/>
                </a:cubicBezTo>
                <a:cubicBezTo>
                  <a:pt x="87" y="404"/>
                  <a:pt x="127" y="378"/>
                  <a:pt x="139" y="336"/>
                </a:cubicBezTo>
                <a:cubicBezTo>
                  <a:pt x="141" y="333"/>
                  <a:pt x="143" y="327"/>
                  <a:pt x="145" y="320"/>
                </a:cubicBezTo>
                <a:cubicBezTo>
                  <a:pt x="146" y="315"/>
                  <a:pt x="148" y="311"/>
                  <a:pt x="150" y="309"/>
                </a:cubicBezTo>
                <a:cubicBezTo>
                  <a:pt x="154" y="302"/>
                  <a:pt x="152" y="296"/>
                  <a:pt x="145" y="291"/>
                </a:cubicBezTo>
                <a:cubicBezTo>
                  <a:pt x="139" y="289"/>
                  <a:pt x="130" y="290"/>
                  <a:pt x="118" y="293"/>
                </a:cubicBezTo>
                <a:cubicBezTo>
                  <a:pt x="100" y="300"/>
                  <a:pt x="92" y="314"/>
                  <a:pt x="93" y="334"/>
                </a:cubicBezTo>
                <a:cubicBezTo>
                  <a:pt x="92" y="343"/>
                  <a:pt x="90" y="348"/>
                  <a:pt x="88" y="350"/>
                </a:cubicBezTo>
                <a:cubicBezTo>
                  <a:pt x="81" y="359"/>
                  <a:pt x="76" y="368"/>
                  <a:pt x="75" y="377"/>
                </a:cubicBezTo>
                <a:cubicBezTo>
                  <a:pt x="73" y="384"/>
                  <a:pt x="70" y="387"/>
                  <a:pt x="66" y="387"/>
                </a:cubicBezTo>
                <a:cubicBezTo>
                  <a:pt x="65" y="389"/>
                  <a:pt x="63" y="387"/>
                  <a:pt x="61" y="379"/>
                </a:cubicBezTo>
                <a:cubicBezTo>
                  <a:pt x="54" y="369"/>
                  <a:pt x="52" y="350"/>
                  <a:pt x="56" y="323"/>
                </a:cubicBezTo>
                <a:cubicBezTo>
                  <a:pt x="57" y="308"/>
                  <a:pt x="56" y="297"/>
                  <a:pt x="50" y="288"/>
                </a:cubicBezTo>
                <a:cubicBezTo>
                  <a:pt x="40" y="272"/>
                  <a:pt x="44" y="262"/>
                  <a:pt x="64" y="258"/>
                </a:cubicBezTo>
                <a:cubicBezTo>
                  <a:pt x="78" y="256"/>
                  <a:pt x="94" y="252"/>
                  <a:pt x="112" y="245"/>
                </a:cubicBezTo>
                <a:cubicBezTo>
                  <a:pt x="119" y="243"/>
                  <a:pt x="129" y="241"/>
                  <a:pt x="142" y="239"/>
                </a:cubicBezTo>
                <a:cubicBezTo>
                  <a:pt x="160" y="241"/>
                  <a:pt x="177" y="239"/>
                  <a:pt x="193" y="234"/>
                </a:cubicBezTo>
                <a:cubicBezTo>
                  <a:pt x="216" y="232"/>
                  <a:pt x="233" y="231"/>
                  <a:pt x="244" y="231"/>
                </a:cubicBezTo>
                <a:cubicBezTo>
                  <a:pt x="253" y="235"/>
                  <a:pt x="264" y="234"/>
                  <a:pt x="277" y="229"/>
                </a:cubicBezTo>
                <a:close/>
                <a:moveTo>
                  <a:pt x="206" y="358"/>
                </a:moveTo>
                <a:cubicBezTo>
                  <a:pt x="214" y="363"/>
                  <a:pt x="223" y="367"/>
                  <a:pt x="233" y="369"/>
                </a:cubicBezTo>
                <a:cubicBezTo>
                  <a:pt x="300" y="387"/>
                  <a:pt x="325" y="404"/>
                  <a:pt x="309" y="420"/>
                </a:cubicBezTo>
                <a:cubicBezTo>
                  <a:pt x="305" y="420"/>
                  <a:pt x="302" y="422"/>
                  <a:pt x="298" y="425"/>
                </a:cubicBezTo>
                <a:cubicBezTo>
                  <a:pt x="296" y="429"/>
                  <a:pt x="294" y="431"/>
                  <a:pt x="293" y="431"/>
                </a:cubicBezTo>
                <a:cubicBezTo>
                  <a:pt x="277" y="448"/>
                  <a:pt x="260" y="456"/>
                  <a:pt x="244" y="452"/>
                </a:cubicBezTo>
                <a:cubicBezTo>
                  <a:pt x="212" y="443"/>
                  <a:pt x="193" y="418"/>
                  <a:pt x="188" y="377"/>
                </a:cubicBezTo>
                <a:cubicBezTo>
                  <a:pt x="188" y="357"/>
                  <a:pt x="194" y="351"/>
                  <a:pt x="206" y="3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2" name="Freeform 12"/>
          <p:cNvSpPr>
            <a:spLocks noEditPoints="1"/>
          </p:cNvSpPr>
          <p:nvPr/>
        </p:nvSpPr>
        <p:spPr bwMode="auto">
          <a:xfrm>
            <a:off x="5326380" y="4355148"/>
            <a:ext cx="514350" cy="385762"/>
          </a:xfrm>
          <a:custGeom>
            <a:avLst/>
            <a:gdLst>
              <a:gd name="T0" fmla="*/ 336 w 632"/>
              <a:gd name="T1" fmla="*/ 20 h 483"/>
              <a:gd name="T2" fmla="*/ 401 w 632"/>
              <a:gd name="T3" fmla="*/ 53 h 483"/>
              <a:gd name="T4" fmla="*/ 484 w 632"/>
              <a:gd name="T5" fmla="*/ 85 h 483"/>
              <a:gd name="T6" fmla="*/ 525 w 632"/>
              <a:gd name="T7" fmla="*/ 109 h 483"/>
              <a:gd name="T8" fmla="*/ 511 w 632"/>
              <a:gd name="T9" fmla="*/ 133 h 483"/>
              <a:gd name="T10" fmla="*/ 317 w 632"/>
              <a:gd name="T11" fmla="*/ 125 h 483"/>
              <a:gd name="T12" fmla="*/ 347 w 632"/>
              <a:gd name="T13" fmla="*/ 158 h 483"/>
              <a:gd name="T14" fmla="*/ 395 w 632"/>
              <a:gd name="T15" fmla="*/ 160 h 483"/>
              <a:gd name="T16" fmla="*/ 533 w 632"/>
              <a:gd name="T17" fmla="*/ 176 h 483"/>
              <a:gd name="T18" fmla="*/ 492 w 632"/>
              <a:gd name="T19" fmla="*/ 219 h 483"/>
              <a:gd name="T20" fmla="*/ 393 w 632"/>
              <a:gd name="T21" fmla="*/ 230 h 483"/>
              <a:gd name="T22" fmla="*/ 541 w 632"/>
              <a:gd name="T23" fmla="*/ 333 h 483"/>
              <a:gd name="T24" fmla="*/ 622 w 632"/>
              <a:gd name="T25" fmla="*/ 362 h 483"/>
              <a:gd name="T26" fmla="*/ 627 w 632"/>
              <a:gd name="T27" fmla="*/ 384 h 483"/>
              <a:gd name="T28" fmla="*/ 473 w 632"/>
              <a:gd name="T29" fmla="*/ 392 h 483"/>
              <a:gd name="T30" fmla="*/ 398 w 632"/>
              <a:gd name="T31" fmla="*/ 295 h 483"/>
              <a:gd name="T32" fmla="*/ 315 w 632"/>
              <a:gd name="T33" fmla="*/ 314 h 483"/>
              <a:gd name="T34" fmla="*/ 207 w 632"/>
              <a:gd name="T35" fmla="*/ 300 h 483"/>
              <a:gd name="T36" fmla="*/ 139 w 632"/>
              <a:gd name="T37" fmla="*/ 349 h 483"/>
              <a:gd name="T38" fmla="*/ 67 w 632"/>
              <a:gd name="T39" fmla="*/ 405 h 483"/>
              <a:gd name="T40" fmla="*/ 16 w 632"/>
              <a:gd name="T41" fmla="*/ 421 h 483"/>
              <a:gd name="T42" fmla="*/ 5 w 632"/>
              <a:gd name="T43" fmla="*/ 354 h 483"/>
              <a:gd name="T44" fmla="*/ 56 w 632"/>
              <a:gd name="T45" fmla="*/ 349 h 483"/>
              <a:gd name="T46" fmla="*/ 188 w 632"/>
              <a:gd name="T47" fmla="*/ 254 h 483"/>
              <a:gd name="T48" fmla="*/ 212 w 632"/>
              <a:gd name="T49" fmla="*/ 222 h 483"/>
              <a:gd name="T50" fmla="*/ 88 w 632"/>
              <a:gd name="T51" fmla="*/ 241 h 483"/>
              <a:gd name="T52" fmla="*/ 88 w 632"/>
              <a:gd name="T53" fmla="*/ 187 h 483"/>
              <a:gd name="T54" fmla="*/ 185 w 632"/>
              <a:gd name="T55" fmla="*/ 171 h 483"/>
              <a:gd name="T56" fmla="*/ 261 w 632"/>
              <a:gd name="T57" fmla="*/ 128 h 483"/>
              <a:gd name="T58" fmla="*/ 204 w 632"/>
              <a:gd name="T59" fmla="*/ 131 h 483"/>
              <a:gd name="T60" fmla="*/ 59 w 632"/>
              <a:gd name="T61" fmla="*/ 117 h 483"/>
              <a:gd name="T62" fmla="*/ 207 w 632"/>
              <a:gd name="T63" fmla="*/ 61 h 483"/>
              <a:gd name="T64" fmla="*/ 315 w 632"/>
              <a:gd name="T65" fmla="*/ 7 h 483"/>
              <a:gd name="T66" fmla="*/ 271 w 632"/>
              <a:gd name="T67" fmla="*/ 53 h 483"/>
              <a:gd name="T68" fmla="*/ 277 w 632"/>
              <a:gd name="T69" fmla="*/ 90 h 483"/>
              <a:gd name="T70" fmla="*/ 360 w 632"/>
              <a:gd name="T71" fmla="*/ 82 h 483"/>
              <a:gd name="T72" fmla="*/ 317 w 632"/>
              <a:gd name="T73" fmla="*/ 50 h 483"/>
              <a:gd name="T74" fmla="*/ 280 w 632"/>
              <a:gd name="T75" fmla="*/ 219 h 483"/>
              <a:gd name="T76" fmla="*/ 247 w 632"/>
              <a:gd name="T77" fmla="*/ 263 h 483"/>
              <a:gd name="T78" fmla="*/ 323 w 632"/>
              <a:gd name="T79" fmla="*/ 254 h 483"/>
              <a:gd name="T80" fmla="*/ 317 w 632"/>
              <a:gd name="T81" fmla="*/ 214 h 483"/>
              <a:gd name="T82" fmla="*/ 395 w 632"/>
              <a:gd name="T83" fmla="*/ 381 h 483"/>
              <a:gd name="T84" fmla="*/ 315 w 632"/>
              <a:gd name="T85" fmla="*/ 386 h 483"/>
              <a:gd name="T86" fmla="*/ 188 w 632"/>
              <a:gd name="T87" fmla="*/ 389 h 483"/>
              <a:gd name="T88" fmla="*/ 212 w 632"/>
              <a:gd name="T89" fmla="*/ 341 h 483"/>
              <a:gd name="T90" fmla="*/ 218 w 632"/>
              <a:gd name="T91" fmla="*/ 419 h 483"/>
              <a:gd name="T92" fmla="*/ 290 w 632"/>
              <a:gd name="T93" fmla="*/ 411 h 483"/>
              <a:gd name="T94" fmla="*/ 455 w 632"/>
              <a:gd name="T95" fmla="*/ 483 h 483"/>
              <a:gd name="T96" fmla="*/ 358 w 632"/>
              <a:gd name="T97" fmla="*/ 470 h 483"/>
              <a:gd name="T98" fmla="*/ 188 w 632"/>
              <a:gd name="T99" fmla="*/ 478 h 483"/>
              <a:gd name="T100" fmla="*/ 134 w 632"/>
              <a:gd name="T101" fmla="*/ 473 h 483"/>
              <a:gd name="T102" fmla="*/ 193 w 632"/>
              <a:gd name="T103" fmla="*/ 42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483">
                <a:moveTo>
                  <a:pt x="315" y="7"/>
                </a:moveTo>
                <a:cubicBezTo>
                  <a:pt x="324" y="10"/>
                  <a:pt x="331" y="15"/>
                  <a:pt x="336" y="20"/>
                </a:cubicBezTo>
                <a:cubicBezTo>
                  <a:pt x="340" y="27"/>
                  <a:pt x="352" y="35"/>
                  <a:pt x="374" y="42"/>
                </a:cubicBezTo>
                <a:cubicBezTo>
                  <a:pt x="383" y="45"/>
                  <a:pt x="392" y="49"/>
                  <a:pt x="401" y="53"/>
                </a:cubicBezTo>
                <a:cubicBezTo>
                  <a:pt x="406" y="60"/>
                  <a:pt x="421" y="66"/>
                  <a:pt x="446" y="71"/>
                </a:cubicBezTo>
                <a:cubicBezTo>
                  <a:pt x="457" y="73"/>
                  <a:pt x="470" y="78"/>
                  <a:pt x="484" y="85"/>
                </a:cubicBezTo>
                <a:cubicBezTo>
                  <a:pt x="495" y="92"/>
                  <a:pt x="507" y="96"/>
                  <a:pt x="519" y="98"/>
                </a:cubicBezTo>
                <a:cubicBezTo>
                  <a:pt x="526" y="105"/>
                  <a:pt x="528" y="109"/>
                  <a:pt x="525" y="109"/>
                </a:cubicBezTo>
                <a:cubicBezTo>
                  <a:pt x="519" y="116"/>
                  <a:pt x="518" y="120"/>
                  <a:pt x="522" y="120"/>
                </a:cubicBezTo>
                <a:cubicBezTo>
                  <a:pt x="524" y="127"/>
                  <a:pt x="520" y="131"/>
                  <a:pt x="511" y="133"/>
                </a:cubicBezTo>
                <a:cubicBezTo>
                  <a:pt x="477" y="133"/>
                  <a:pt x="450" y="131"/>
                  <a:pt x="430" y="128"/>
                </a:cubicBezTo>
                <a:cubicBezTo>
                  <a:pt x="420" y="126"/>
                  <a:pt x="382" y="125"/>
                  <a:pt x="317" y="125"/>
                </a:cubicBezTo>
                <a:cubicBezTo>
                  <a:pt x="306" y="129"/>
                  <a:pt x="305" y="137"/>
                  <a:pt x="312" y="149"/>
                </a:cubicBezTo>
                <a:cubicBezTo>
                  <a:pt x="324" y="157"/>
                  <a:pt x="336" y="159"/>
                  <a:pt x="347" y="158"/>
                </a:cubicBezTo>
                <a:cubicBezTo>
                  <a:pt x="352" y="156"/>
                  <a:pt x="358" y="157"/>
                  <a:pt x="363" y="160"/>
                </a:cubicBezTo>
                <a:cubicBezTo>
                  <a:pt x="370" y="164"/>
                  <a:pt x="381" y="164"/>
                  <a:pt x="395" y="160"/>
                </a:cubicBezTo>
                <a:cubicBezTo>
                  <a:pt x="422" y="158"/>
                  <a:pt x="456" y="161"/>
                  <a:pt x="498" y="168"/>
                </a:cubicBezTo>
                <a:cubicBezTo>
                  <a:pt x="514" y="175"/>
                  <a:pt x="526" y="178"/>
                  <a:pt x="533" y="176"/>
                </a:cubicBezTo>
                <a:cubicBezTo>
                  <a:pt x="538" y="175"/>
                  <a:pt x="540" y="179"/>
                  <a:pt x="538" y="190"/>
                </a:cubicBezTo>
                <a:cubicBezTo>
                  <a:pt x="526" y="210"/>
                  <a:pt x="510" y="219"/>
                  <a:pt x="492" y="219"/>
                </a:cubicBezTo>
                <a:cubicBezTo>
                  <a:pt x="456" y="221"/>
                  <a:pt x="426" y="219"/>
                  <a:pt x="401" y="211"/>
                </a:cubicBezTo>
                <a:cubicBezTo>
                  <a:pt x="390" y="213"/>
                  <a:pt x="387" y="219"/>
                  <a:pt x="393" y="230"/>
                </a:cubicBezTo>
                <a:cubicBezTo>
                  <a:pt x="400" y="234"/>
                  <a:pt x="408" y="241"/>
                  <a:pt x="417" y="252"/>
                </a:cubicBezTo>
                <a:cubicBezTo>
                  <a:pt x="456" y="289"/>
                  <a:pt x="498" y="316"/>
                  <a:pt x="541" y="333"/>
                </a:cubicBezTo>
                <a:cubicBezTo>
                  <a:pt x="555" y="334"/>
                  <a:pt x="570" y="341"/>
                  <a:pt x="587" y="351"/>
                </a:cubicBezTo>
                <a:cubicBezTo>
                  <a:pt x="595" y="357"/>
                  <a:pt x="607" y="360"/>
                  <a:pt x="622" y="362"/>
                </a:cubicBezTo>
                <a:cubicBezTo>
                  <a:pt x="627" y="360"/>
                  <a:pt x="631" y="362"/>
                  <a:pt x="632" y="368"/>
                </a:cubicBezTo>
                <a:cubicBezTo>
                  <a:pt x="632" y="375"/>
                  <a:pt x="631" y="380"/>
                  <a:pt x="627" y="384"/>
                </a:cubicBezTo>
                <a:cubicBezTo>
                  <a:pt x="602" y="403"/>
                  <a:pt x="575" y="419"/>
                  <a:pt x="546" y="429"/>
                </a:cubicBezTo>
                <a:cubicBezTo>
                  <a:pt x="514" y="429"/>
                  <a:pt x="490" y="417"/>
                  <a:pt x="473" y="392"/>
                </a:cubicBezTo>
                <a:cubicBezTo>
                  <a:pt x="468" y="385"/>
                  <a:pt x="461" y="375"/>
                  <a:pt x="452" y="362"/>
                </a:cubicBezTo>
                <a:cubicBezTo>
                  <a:pt x="418" y="328"/>
                  <a:pt x="400" y="306"/>
                  <a:pt x="398" y="295"/>
                </a:cubicBezTo>
                <a:cubicBezTo>
                  <a:pt x="391" y="288"/>
                  <a:pt x="384" y="289"/>
                  <a:pt x="377" y="297"/>
                </a:cubicBezTo>
                <a:cubicBezTo>
                  <a:pt x="364" y="308"/>
                  <a:pt x="343" y="314"/>
                  <a:pt x="315" y="314"/>
                </a:cubicBezTo>
                <a:cubicBezTo>
                  <a:pt x="307" y="312"/>
                  <a:pt x="291" y="311"/>
                  <a:pt x="266" y="311"/>
                </a:cubicBezTo>
                <a:cubicBezTo>
                  <a:pt x="237" y="316"/>
                  <a:pt x="218" y="313"/>
                  <a:pt x="207" y="300"/>
                </a:cubicBezTo>
                <a:cubicBezTo>
                  <a:pt x="203" y="295"/>
                  <a:pt x="196" y="296"/>
                  <a:pt x="185" y="303"/>
                </a:cubicBezTo>
                <a:cubicBezTo>
                  <a:pt x="160" y="324"/>
                  <a:pt x="145" y="340"/>
                  <a:pt x="139" y="349"/>
                </a:cubicBezTo>
                <a:cubicBezTo>
                  <a:pt x="122" y="370"/>
                  <a:pt x="102" y="386"/>
                  <a:pt x="80" y="397"/>
                </a:cubicBezTo>
                <a:cubicBezTo>
                  <a:pt x="77" y="399"/>
                  <a:pt x="72" y="402"/>
                  <a:pt x="67" y="405"/>
                </a:cubicBezTo>
                <a:cubicBezTo>
                  <a:pt x="65" y="409"/>
                  <a:pt x="63" y="411"/>
                  <a:pt x="61" y="411"/>
                </a:cubicBezTo>
                <a:cubicBezTo>
                  <a:pt x="54" y="418"/>
                  <a:pt x="39" y="421"/>
                  <a:pt x="16" y="421"/>
                </a:cubicBezTo>
                <a:cubicBezTo>
                  <a:pt x="5" y="421"/>
                  <a:pt x="0" y="418"/>
                  <a:pt x="0" y="411"/>
                </a:cubicBezTo>
                <a:cubicBezTo>
                  <a:pt x="1" y="394"/>
                  <a:pt x="3" y="376"/>
                  <a:pt x="5" y="354"/>
                </a:cubicBezTo>
                <a:cubicBezTo>
                  <a:pt x="9" y="343"/>
                  <a:pt x="16" y="340"/>
                  <a:pt x="26" y="343"/>
                </a:cubicBezTo>
                <a:cubicBezTo>
                  <a:pt x="34" y="356"/>
                  <a:pt x="43" y="358"/>
                  <a:pt x="56" y="349"/>
                </a:cubicBezTo>
                <a:cubicBezTo>
                  <a:pt x="92" y="325"/>
                  <a:pt x="119" y="308"/>
                  <a:pt x="137" y="297"/>
                </a:cubicBezTo>
                <a:cubicBezTo>
                  <a:pt x="144" y="294"/>
                  <a:pt x="161" y="280"/>
                  <a:pt x="188" y="254"/>
                </a:cubicBezTo>
                <a:cubicBezTo>
                  <a:pt x="195" y="249"/>
                  <a:pt x="202" y="243"/>
                  <a:pt x="210" y="236"/>
                </a:cubicBezTo>
                <a:cubicBezTo>
                  <a:pt x="215" y="230"/>
                  <a:pt x="216" y="226"/>
                  <a:pt x="212" y="222"/>
                </a:cubicBezTo>
                <a:cubicBezTo>
                  <a:pt x="209" y="219"/>
                  <a:pt x="202" y="217"/>
                  <a:pt x="193" y="217"/>
                </a:cubicBezTo>
                <a:cubicBezTo>
                  <a:pt x="143" y="228"/>
                  <a:pt x="108" y="236"/>
                  <a:pt x="88" y="241"/>
                </a:cubicBezTo>
                <a:cubicBezTo>
                  <a:pt x="74" y="243"/>
                  <a:pt x="67" y="230"/>
                  <a:pt x="67" y="203"/>
                </a:cubicBezTo>
                <a:cubicBezTo>
                  <a:pt x="72" y="191"/>
                  <a:pt x="79" y="185"/>
                  <a:pt x="88" y="187"/>
                </a:cubicBezTo>
                <a:cubicBezTo>
                  <a:pt x="94" y="192"/>
                  <a:pt x="105" y="190"/>
                  <a:pt x="123" y="179"/>
                </a:cubicBezTo>
                <a:cubicBezTo>
                  <a:pt x="152" y="168"/>
                  <a:pt x="173" y="166"/>
                  <a:pt x="185" y="171"/>
                </a:cubicBezTo>
                <a:cubicBezTo>
                  <a:pt x="203" y="178"/>
                  <a:pt x="227" y="172"/>
                  <a:pt x="255" y="152"/>
                </a:cubicBezTo>
                <a:cubicBezTo>
                  <a:pt x="263" y="145"/>
                  <a:pt x="264" y="137"/>
                  <a:pt x="261" y="128"/>
                </a:cubicBezTo>
                <a:cubicBezTo>
                  <a:pt x="246" y="126"/>
                  <a:pt x="234" y="126"/>
                  <a:pt x="223" y="128"/>
                </a:cubicBezTo>
                <a:cubicBezTo>
                  <a:pt x="212" y="130"/>
                  <a:pt x="206" y="131"/>
                  <a:pt x="204" y="131"/>
                </a:cubicBezTo>
                <a:cubicBezTo>
                  <a:pt x="190" y="131"/>
                  <a:pt x="164" y="134"/>
                  <a:pt x="126" y="141"/>
                </a:cubicBezTo>
                <a:cubicBezTo>
                  <a:pt x="94" y="148"/>
                  <a:pt x="71" y="140"/>
                  <a:pt x="59" y="117"/>
                </a:cubicBezTo>
                <a:cubicBezTo>
                  <a:pt x="61" y="114"/>
                  <a:pt x="68" y="106"/>
                  <a:pt x="80" y="96"/>
                </a:cubicBezTo>
                <a:cubicBezTo>
                  <a:pt x="107" y="96"/>
                  <a:pt x="149" y="84"/>
                  <a:pt x="207" y="61"/>
                </a:cubicBezTo>
                <a:cubicBezTo>
                  <a:pt x="237" y="44"/>
                  <a:pt x="254" y="30"/>
                  <a:pt x="258" y="17"/>
                </a:cubicBezTo>
                <a:cubicBezTo>
                  <a:pt x="263" y="3"/>
                  <a:pt x="282" y="0"/>
                  <a:pt x="315" y="7"/>
                </a:cubicBezTo>
                <a:close/>
                <a:moveTo>
                  <a:pt x="317" y="50"/>
                </a:moveTo>
                <a:cubicBezTo>
                  <a:pt x="296" y="46"/>
                  <a:pt x="280" y="47"/>
                  <a:pt x="271" y="53"/>
                </a:cubicBezTo>
                <a:cubicBezTo>
                  <a:pt x="259" y="61"/>
                  <a:pt x="250" y="70"/>
                  <a:pt x="245" y="77"/>
                </a:cubicBezTo>
                <a:cubicBezTo>
                  <a:pt x="237" y="91"/>
                  <a:pt x="248" y="96"/>
                  <a:pt x="277" y="90"/>
                </a:cubicBezTo>
                <a:cubicBezTo>
                  <a:pt x="291" y="88"/>
                  <a:pt x="317" y="87"/>
                  <a:pt x="355" y="85"/>
                </a:cubicBezTo>
                <a:cubicBezTo>
                  <a:pt x="359" y="85"/>
                  <a:pt x="360" y="84"/>
                  <a:pt x="360" y="82"/>
                </a:cubicBezTo>
                <a:cubicBezTo>
                  <a:pt x="362" y="80"/>
                  <a:pt x="361" y="78"/>
                  <a:pt x="358" y="74"/>
                </a:cubicBezTo>
                <a:cubicBezTo>
                  <a:pt x="347" y="67"/>
                  <a:pt x="333" y="59"/>
                  <a:pt x="317" y="50"/>
                </a:cubicBezTo>
                <a:close/>
                <a:moveTo>
                  <a:pt x="317" y="214"/>
                </a:moveTo>
                <a:cubicBezTo>
                  <a:pt x="306" y="211"/>
                  <a:pt x="294" y="212"/>
                  <a:pt x="280" y="219"/>
                </a:cubicBezTo>
                <a:cubicBezTo>
                  <a:pt x="260" y="234"/>
                  <a:pt x="249" y="242"/>
                  <a:pt x="247" y="244"/>
                </a:cubicBezTo>
                <a:cubicBezTo>
                  <a:pt x="242" y="251"/>
                  <a:pt x="242" y="257"/>
                  <a:pt x="247" y="263"/>
                </a:cubicBezTo>
                <a:cubicBezTo>
                  <a:pt x="253" y="266"/>
                  <a:pt x="261" y="266"/>
                  <a:pt x="271" y="263"/>
                </a:cubicBezTo>
                <a:cubicBezTo>
                  <a:pt x="286" y="259"/>
                  <a:pt x="303" y="256"/>
                  <a:pt x="323" y="254"/>
                </a:cubicBezTo>
                <a:cubicBezTo>
                  <a:pt x="348" y="256"/>
                  <a:pt x="359" y="253"/>
                  <a:pt x="358" y="244"/>
                </a:cubicBezTo>
                <a:cubicBezTo>
                  <a:pt x="349" y="231"/>
                  <a:pt x="335" y="221"/>
                  <a:pt x="317" y="214"/>
                </a:cubicBezTo>
                <a:close/>
                <a:moveTo>
                  <a:pt x="395" y="335"/>
                </a:moveTo>
                <a:cubicBezTo>
                  <a:pt x="413" y="348"/>
                  <a:pt x="413" y="363"/>
                  <a:pt x="395" y="381"/>
                </a:cubicBezTo>
                <a:cubicBezTo>
                  <a:pt x="390" y="385"/>
                  <a:pt x="377" y="387"/>
                  <a:pt x="358" y="389"/>
                </a:cubicBezTo>
                <a:cubicBezTo>
                  <a:pt x="334" y="389"/>
                  <a:pt x="320" y="388"/>
                  <a:pt x="315" y="386"/>
                </a:cubicBezTo>
                <a:cubicBezTo>
                  <a:pt x="277" y="386"/>
                  <a:pt x="254" y="387"/>
                  <a:pt x="245" y="389"/>
                </a:cubicBezTo>
                <a:cubicBezTo>
                  <a:pt x="227" y="393"/>
                  <a:pt x="208" y="393"/>
                  <a:pt x="188" y="389"/>
                </a:cubicBezTo>
                <a:cubicBezTo>
                  <a:pt x="172" y="384"/>
                  <a:pt x="169" y="370"/>
                  <a:pt x="180" y="349"/>
                </a:cubicBezTo>
                <a:cubicBezTo>
                  <a:pt x="192" y="349"/>
                  <a:pt x="203" y="346"/>
                  <a:pt x="212" y="341"/>
                </a:cubicBezTo>
                <a:cubicBezTo>
                  <a:pt x="295" y="333"/>
                  <a:pt x="356" y="332"/>
                  <a:pt x="395" y="335"/>
                </a:cubicBezTo>
                <a:close/>
                <a:moveTo>
                  <a:pt x="218" y="419"/>
                </a:moveTo>
                <a:cubicBezTo>
                  <a:pt x="227" y="415"/>
                  <a:pt x="239" y="412"/>
                  <a:pt x="255" y="411"/>
                </a:cubicBezTo>
                <a:cubicBezTo>
                  <a:pt x="268" y="414"/>
                  <a:pt x="280" y="414"/>
                  <a:pt x="290" y="411"/>
                </a:cubicBezTo>
                <a:cubicBezTo>
                  <a:pt x="350" y="405"/>
                  <a:pt x="410" y="412"/>
                  <a:pt x="471" y="429"/>
                </a:cubicBezTo>
                <a:cubicBezTo>
                  <a:pt x="483" y="446"/>
                  <a:pt x="478" y="464"/>
                  <a:pt x="455" y="483"/>
                </a:cubicBezTo>
                <a:cubicBezTo>
                  <a:pt x="451" y="483"/>
                  <a:pt x="446" y="483"/>
                  <a:pt x="438" y="483"/>
                </a:cubicBezTo>
                <a:cubicBezTo>
                  <a:pt x="399" y="478"/>
                  <a:pt x="372" y="473"/>
                  <a:pt x="358" y="470"/>
                </a:cubicBezTo>
                <a:cubicBezTo>
                  <a:pt x="311" y="461"/>
                  <a:pt x="270" y="461"/>
                  <a:pt x="234" y="470"/>
                </a:cubicBezTo>
                <a:cubicBezTo>
                  <a:pt x="221" y="473"/>
                  <a:pt x="206" y="476"/>
                  <a:pt x="188" y="478"/>
                </a:cubicBezTo>
                <a:cubicBezTo>
                  <a:pt x="172" y="480"/>
                  <a:pt x="163" y="479"/>
                  <a:pt x="161" y="475"/>
                </a:cubicBezTo>
                <a:cubicBezTo>
                  <a:pt x="154" y="473"/>
                  <a:pt x="145" y="473"/>
                  <a:pt x="134" y="473"/>
                </a:cubicBezTo>
                <a:cubicBezTo>
                  <a:pt x="120" y="465"/>
                  <a:pt x="120" y="454"/>
                  <a:pt x="134" y="438"/>
                </a:cubicBezTo>
                <a:cubicBezTo>
                  <a:pt x="141" y="436"/>
                  <a:pt x="161" y="431"/>
                  <a:pt x="193" y="424"/>
                </a:cubicBezTo>
                <a:cubicBezTo>
                  <a:pt x="206" y="422"/>
                  <a:pt x="214" y="421"/>
                  <a:pt x="218" y="4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5" name="TextBox 60"/>
          <p:cNvSpPr txBox="1">
            <a:spLocks noChangeArrowheads="1"/>
          </p:cNvSpPr>
          <p:nvPr/>
        </p:nvSpPr>
        <p:spPr bwMode="auto">
          <a:xfrm>
            <a:off x="5718493" y="1380808"/>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sz="2800">
                <a:solidFill>
                  <a:schemeClr val="bg1"/>
                </a:solidFill>
                <a:latin typeface="微软雅黑" panose="020B0503020204020204" pitchFamily="34" charset="-122"/>
                <a:ea typeface="微软雅黑" panose="020B0503020204020204" pitchFamily="34" charset="-122"/>
              </a:rPr>
              <a:t>出台背景</a:t>
            </a:r>
            <a:endParaRPr lang="zh-CN" sz="2800">
              <a:solidFill>
                <a:schemeClr val="bg1"/>
              </a:solidFill>
              <a:latin typeface="微软雅黑" panose="020B0503020204020204" pitchFamily="34" charset="-122"/>
              <a:ea typeface="微软雅黑" panose="020B0503020204020204" pitchFamily="34" charset="-122"/>
            </a:endParaRPr>
          </a:p>
        </p:txBody>
      </p:sp>
      <p:sp>
        <p:nvSpPr>
          <p:cNvPr id="6166" name="TextBox 61"/>
          <p:cNvSpPr txBox="1">
            <a:spLocks noChangeArrowheads="1"/>
          </p:cNvSpPr>
          <p:nvPr/>
        </p:nvSpPr>
        <p:spPr bwMode="auto">
          <a:xfrm>
            <a:off x="6089015" y="2853690"/>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sz="2800" dirty="0">
                <a:solidFill>
                  <a:schemeClr val="bg1"/>
                </a:solidFill>
                <a:latin typeface="微软雅黑" panose="020B0503020204020204" pitchFamily="34" charset="-122"/>
                <a:ea typeface="微软雅黑" panose="020B0503020204020204" pitchFamily="34" charset="-122"/>
              </a:rPr>
              <a:t>政策依据</a:t>
            </a:r>
            <a:endParaRPr lang="zh-CN" sz="2800" dirty="0">
              <a:solidFill>
                <a:schemeClr val="bg1"/>
              </a:solidFill>
              <a:latin typeface="微软雅黑" panose="020B0503020204020204" pitchFamily="34" charset="-122"/>
              <a:ea typeface="微软雅黑" panose="020B0503020204020204" pitchFamily="34" charset="-122"/>
            </a:endParaRPr>
          </a:p>
        </p:txBody>
      </p:sp>
      <p:sp>
        <p:nvSpPr>
          <p:cNvPr id="6167" name="TextBox 62"/>
          <p:cNvSpPr txBox="1">
            <a:spLocks noChangeArrowheads="1"/>
          </p:cNvSpPr>
          <p:nvPr/>
        </p:nvSpPr>
        <p:spPr bwMode="auto">
          <a:xfrm>
            <a:off x="6353493" y="4287203"/>
            <a:ext cx="1605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sz="2800">
                <a:solidFill>
                  <a:schemeClr val="bg1"/>
                </a:solidFill>
                <a:latin typeface="微软雅黑" panose="020B0503020204020204" pitchFamily="34" charset="-122"/>
                <a:ea typeface="微软雅黑" panose="020B0503020204020204" pitchFamily="34" charset="-122"/>
              </a:rPr>
              <a:t>主要内容</a:t>
            </a:r>
            <a:endParaRPr lang="zh-CN" sz="2800">
              <a:solidFill>
                <a:schemeClr val="bg1"/>
              </a:solidFill>
              <a:latin typeface="微软雅黑" panose="020B0503020204020204" pitchFamily="34" charset="-122"/>
              <a:ea typeface="微软雅黑" panose="020B0503020204020204" pitchFamily="34" charset="-122"/>
            </a:endParaRPr>
          </a:p>
        </p:txBody>
      </p:sp>
      <p:sp>
        <p:nvSpPr>
          <p:cNvPr id="6171" name="TextBox 66"/>
          <p:cNvSpPr txBox="1">
            <a:spLocks noChangeArrowheads="1"/>
          </p:cNvSpPr>
          <p:nvPr/>
        </p:nvSpPr>
        <p:spPr bwMode="auto">
          <a:xfrm>
            <a:off x="1576388" y="5880100"/>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eaLnBrk="1" hangingPunct="1">
              <a:buFontTx/>
              <a:buNone/>
            </a:pPr>
            <a:r>
              <a:rPr lang="zh-CN" dirty="0">
                <a:solidFill>
                  <a:schemeClr val="bg1"/>
                </a:solidFill>
                <a:latin typeface="楷体_GB2312" panose="02010609030101010101" pitchFamily="1" charset="-122"/>
                <a:ea typeface="楷体_GB2312" panose="02010609030101010101" pitchFamily="1" charset="-122"/>
              </a:rPr>
              <a:t>大医精诚   厚德怀仁</a:t>
            </a:r>
            <a:endParaRPr lang="zh-CN" dirty="0">
              <a:solidFill>
                <a:schemeClr val="bg1"/>
              </a:solidFill>
              <a:latin typeface="楷体_GB2312" panose="02010609030101010101" pitchFamily="1" charset="-122"/>
              <a:ea typeface="楷体_GB2312" panose="02010609030101010101" pitchFamily="1" charset="-122"/>
            </a:endParaRPr>
          </a:p>
        </p:txBody>
      </p:sp>
      <p:pic>
        <p:nvPicPr>
          <p:cNvPr id="6172" name="图片 5"/>
          <p:cNvPicPr>
            <a:picLocks noChangeAspect="1" noChangeArrowheads="1"/>
          </p:cNvPicPr>
          <p:nvPr/>
        </p:nvPicPr>
        <p:blipFill>
          <a:blip r:embed="rId2" cstate="email"/>
          <a:srcRect/>
          <a:stretch>
            <a:fillRect/>
          </a:stretch>
        </p:blipFill>
        <p:spPr bwMode="auto">
          <a:xfrm>
            <a:off x="487363" y="1567180"/>
            <a:ext cx="477043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18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fade">
                                      <p:cBhvr>
                                        <p:cTn id="7" dur="1000"/>
                                        <p:tgtEl>
                                          <p:spTgt spid="6172"/>
                                        </p:tgtEl>
                                      </p:cBhvr>
                                    </p:animEffect>
                                    <p:anim calcmode="lin" valueType="num">
                                      <p:cBhvr>
                                        <p:cTn id="8" dur="1000" fill="hold"/>
                                        <p:tgtEl>
                                          <p:spTgt spid="6172"/>
                                        </p:tgtEl>
                                        <p:attrNameLst>
                                          <p:attrName>ppt_x</p:attrName>
                                        </p:attrNameLst>
                                      </p:cBhvr>
                                      <p:tavLst>
                                        <p:tav tm="0">
                                          <p:val>
                                            <p:strVal val="#ppt_x"/>
                                          </p:val>
                                        </p:tav>
                                        <p:tav tm="100000">
                                          <p:val>
                                            <p:strVal val="#ppt_x"/>
                                          </p:val>
                                        </p:tav>
                                      </p:tavLst>
                                    </p:anim>
                                    <p:anim calcmode="lin" valueType="num">
                                      <p:cBhvr>
                                        <p:cTn id="9" dur="1000" fill="hold"/>
                                        <p:tgtEl>
                                          <p:spTgt spid="61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171"/>
                                        </p:tgtEl>
                                        <p:attrNameLst>
                                          <p:attrName>style.visibility</p:attrName>
                                        </p:attrNameLst>
                                      </p:cBhvr>
                                      <p:to>
                                        <p:strVal val="visible"/>
                                      </p:to>
                                    </p:set>
                                    <p:animEffect transition="in" filter="fade">
                                      <p:cBhvr>
                                        <p:cTn id="13" dur="500"/>
                                        <p:tgtEl>
                                          <p:spTgt spid="6171"/>
                                        </p:tgtEl>
                                      </p:cBhvr>
                                    </p:animEffect>
                                    <p:anim calcmode="lin" valueType="num">
                                      <p:cBhvr>
                                        <p:cTn id="14" dur="500" fill="hold"/>
                                        <p:tgtEl>
                                          <p:spTgt spid="6171"/>
                                        </p:tgtEl>
                                        <p:attrNameLst>
                                          <p:attrName>ppt_x</p:attrName>
                                        </p:attrNameLst>
                                      </p:cBhvr>
                                      <p:tavLst>
                                        <p:tav tm="0">
                                          <p:val>
                                            <p:strVal val="#ppt_x"/>
                                          </p:val>
                                        </p:tav>
                                        <p:tav tm="100000">
                                          <p:val>
                                            <p:strVal val="#ppt_x"/>
                                          </p:val>
                                        </p:tav>
                                      </p:tavLst>
                                    </p:anim>
                                    <p:anim calcmode="lin" valueType="num">
                                      <p:cBhvr>
                                        <p:cTn id="15" dur="500" fill="hold"/>
                                        <p:tgtEl>
                                          <p:spTgt spid="617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154"/>
                                        </p:tgtEl>
                                        <p:attrNameLst>
                                          <p:attrName>style.visibility</p:attrName>
                                        </p:attrNameLst>
                                      </p:cBhvr>
                                      <p:to>
                                        <p:strVal val="visible"/>
                                      </p:to>
                                    </p:set>
                                  </p:childTnLst>
                                </p:cTn>
                              </p:par>
                              <p:par>
                                <p:cTn id="19" presetID="56" presetClass="path" presetSubtype="0" accel="50000" decel="50000" fill="hold" grpId="1" nodeType="withEffect">
                                  <p:stCondLst>
                                    <p:cond delay="0"/>
                                  </p:stCondLst>
                                  <p:childTnLst>
                                    <p:animMotion origin="layout" path="M -0.13139 0.28287 L -4.81462E-6 2.22222E-6 " pathEditMode="relative" rAng="0" ptsTypes="AA">
                                      <p:cBhvr>
                                        <p:cTn id="20" dur="500" fill="hold"/>
                                        <p:tgtEl>
                                          <p:spTgt spid="6154"/>
                                        </p:tgtEl>
                                        <p:attrNameLst>
                                          <p:attrName>ppt_x</p:attrName>
                                          <p:attrName>ppt_y</p:attrName>
                                        </p:attrNameLst>
                                      </p:cBhvr>
                                      <p:rCtr x="6600" y="-13800"/>
                                    </p:animMotion>
                                  </p:childTnLst>
                                </p:cTn>
                              </p:par>
                              <p:par>
                                <p:cTn id="21" presetID="1" presetClass="entr" presetSubtype="0" fill="hold" grpId="0" nodeType="withEffect">
                                  <p:stCondLst>
                                    <p:cond delay="200"/>
                                  </p:stCondLst>
                                  <p:childTnLst>
                                    <p:set>
                                      <p:cBhvr>
                                        <p:cTn id="22" dur="1" fill="hold">
                                          <p:stCondLst>
                                            <p:cond delay="0"/>
                                          </p:stCondLst>
                                        </p:cTn>
                                        <p:tgtEl>
                                          <p:spTgt spid="6146"/>
                                        </p:tgtEl>
                                        <p:attrNameLst>
                                          <p:attrName>style.visibility</p:attrName>
                                        </p:attrNameLst>
                                      </p:cBhvr>
                                      <p:to>
                                        <p:strVal val="visible"/>
                                      </p:to>
                                    </p:set>
                                  </p:childTnLst>
                                </p:cTn>
                              </p:par>
                              <p:par>
                                <p:cTn id="23" presetID="56" presetClass="path" presetSubtype="0" accel="50000" decel="50000" fill="hold" grpId="1" nodeType="withEffect">
                                  <p:stCondLst>
                                    <p:cond delay="200"/>
                                  </p:stCondLst>
                                  <p:childTnLst>
                                    <p:animMotion origin="layout" path="M -0.17497 0.15741 L -4.88487E-6 -7.40741E-7 " pathEditMode="relative" rAng="0" ptsTypes="AA">
                                      <p:cBhvr>
                                        <p:cTn id="24" dur="500" fill="hold"/>
                                        <p:tgtEl>
                                          <p:spTgt spid="6146"/>
                                        </p:tgtEl>
                                        <p:attrNameLst>
                                          <p:attrName>ppt_x</p:attrName>
                                          <p:attrName>ppt_y</p:attrName>
                                        </p:attrNameLst>
                                      </p:cBhvr>
                                      <p:rCtr x="8700" y="-7600"/>
                                    </p:animMotion>
                                  </p:childTnLst>
                                </p:cTn>
                              </p:par>
                              <p:par>
                                <p:cTn id="25" presetID="1" presetClass="entr" presetSubtype="0" fill="hold" grpId="0" nodeType="withEffect">
                                  <p:stCondLst>
                                    <p:cond delay="400"/>
                                  </p:stCondLst>
                                  <p:childTnLst>
                                    <p:set>
                                      <p:cBhvr>
                                        <p:cTn id="26" dur="1" fill="hold">
                                          <p:stCondLst>
                                            <p:cond delay="0"/>
                                          </p:stCondLst>
                                        </p:cTn>
                                        <p:tgtEl>
                                          <p:spTgt spid="6148"/>
                                        </p:tgtEl>
                                        <p:attrNameLst>
                                          <p:attrName>style.visibility</p:attrName>
                                        </p:attrNameLst>
                                      </p:cBhvr>
                                      <p:to>
                                        <p:strVal val="visible"/>
                                      </p:to>
                                    </p:set>
                                  </p:childTnLst>
                                </p:cTn>
                              </p:par>
                              <p:par>
                                <p:cTn id="27" presetID="56" presetClass="path" presetSubtype="0" accel="50000" decel="50000" fill="hold" grpId="1" nodeType="withEffect">
                                  <p:stCondLst>
                                    <p:cond delay="400"/>
                                  </p:stCondLst>
                                  <p:childTnLst>
                                    <p:animMotion origin="layout" path="M -0.19293 0.0081 L 2.72798E-6 3.7037E-6 " pathEditMode="relative" rAng="0" ptsTypes="AA">
                                      <p:cBhvr>
                                        <p:cTn id="28" dur="500" fill="hold"/>
                                        <p:tgtEl>
                                          <p:spTgt spid="6148"/>
                                        </p:tgtEl>
                                        <p:attrNameLst>
                                          <p:attrName>ppt_x</p:attrName>
                                          <p:attrName>ppt_y</p:attrName>
                                        </p:attrNameLst>
                                      </p:cBhvr>
                                      <p:rCtr x="9600" y="0"/>
                                    </p:animMotion>
                                  </p:childTnLst>
                                </p:cTn>
                              </p:par>
                            </p:childTnLst>
                          </p:cTn>
                        </p:par>
                        <p:par>
                          <p:cTn id="29" fill="hold">
                            <p:stCondLst>
                              <p:cond delay="1500"/>
                            </p:stCondLst>
                            <p:childTnLst>
                              <p:par>
                                <p:cTn id="30" presetID="31" presetClass="entr" presetSubtype="0" fill="hold" grpId="0" nodeType="afterEffect">
                                  <p:stCondLst>
                                    <p:cond delay="0"/>
                                  </p:stCondLst>
                                  <p:childTnLst>
                                    <p:set>
                                      <p:cBhvr>
                                        <p:cTn id="31" dur="1" fill="hold">
                                          <p:stCondLst>
                                            <p:cond delay="0"/>
                                          </p:stCondLst>
                                        </p:cTn>
                                        <p:tgtEl>
                                          <p:spTgt spid="6160"/>
                                        </p:tgtEl>
                                        <p:attrNameLst>
                                          <p:attrName>style.visibility</p:attrName>
                                        </p:attrNameLst>
                                      </p:cBhvr>
                                      <p:to>
                                        <p:strVal val="visible"/>
                                      </p:to>
                                    </p:set>
                                    <p:anim calcmode="lin" valueType="num">
                                      <p:cBhvr>
                                        <p:cTn id="32" dur="500" fill="hold"/>
                                        <p:tgtEl>
                                          <p:spTgt spid="6160"/>
                                        </p:tgtEl>
                                        <p:attrNameLst>
                                          <p:attrName>ppt_w</p:attrName>
                                        </p:attrNameLst>
                                      </p:cBhvr>
                                      <p:tavLst>
                                        <p:tav tm="0">
                                          <p:val>
                                            <p:fltVal val="0"/>
                                          </p:val>
                                        </p:tav>
                                        <p:tav tm="100000">
                                          <p:val>
                                            <p:strVal val="#ppt_w"/>
                                          </p:val>
                                        </p:tav>
                                      </p:tavLst>
                                    </p:anim>
                                    <p:anim calcmode="lin" valueType="num">
                                      <p:cBhvr>
                                        <p:cTn id="33" dur="500" fill="hold"/>
                                        <p:tgtEl>
                                          <p:spTgt spid="6160"/>
                                        </p:tgtEl>
                                        <p:attrNameLst>
                                          <p:attrName>ppt_h</p:attrName>
                                        </p:attrNameLst>
                                      </p:cBhvr>
                                      <p:tavLst>
                                        <p:tav tm="0">
                                          <p:val>
                                            <p:fltVal val="0"/>
                                          </p:val>
                                        </p:tav>
                                        <p:tav tm="100000">
                                          <p:val>
                                            <p:strVal val="#ppt_h"/>
                                          </p:val>
                                        </p:tav>
                                      </p:tavLst>
                                    </p:anim>
                                    <p:anim calcmode="lin" valueType="num">
                                      <p:cBhvr>
                                        <p:cTn id="34" dur="500" fill="hold"/>
                                        <p:tgtEl>
                                          <p:spTgt spid="6160"/>
                                        </p:tgtEl>
                                        <p:attrNameLst>
                                          <p:attrName>style.rotation</p:attrName>
                                        </p:attrNameLst>
                                      </p:cBhvr>
                                      <p:tavLst>
                                        <p:tav tm="0">
                                          <p:val>
                                            <p:fltVal val="90"/>
                                          </p:val>
                                        </p:tav>
                                        <p:tav tm="100000">
                                          <p:val>
                                            <p:fltVal val="0"/>
                                          </p:val>
                                        </p:tav>
                                      </p:tavLst>
                                    </p:anim>
                                    <p:animEffect transition="in" filter="fade">
                                      <p:cBhvr>
                                        <p:cTn id="35" dur="500"/>
                                        <p:tgtEl>
                                          <p:spTgt spid="616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165"/>
                                        </p:tgtEl>
                                        <p:attrNameLst>
                                          <p:attrName>style.visibility</p:attrName>
                                        </p:attrNameLst>
                                      </p:cBhvr>
                                      <p:to>
                                        <p:strVal val="visible"/>
                                      </p:to>
                                    </p:set>
                                    <p:animEffect transition="in" filter="wipe(left)">
                                      <p:cBhvr>
                                        <p:cTn id="39" dur="500"/>
                                        <p:tgtEl>
                                          <p:spTgt spid="616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wipe(left)">
                                      <p:cBhvr>
                                        <p:cTn id="42" dur="500"/>
                                        <p:tgtEl>
                                          <p:spTgt spid="6155"/>
                                        </p:tgtEl>
                                      </p:cBhvr>
                                    </p:animEffect>
                                  </p:childTnLst>
                                </p:cTn>
                              </p:par>
                            </p:childTnLst>
                          </p:cTn>
                        </p:par>
                        <p:par>
                          <p:cTn id="43" fill="hold">
                            <p:stCondLst>
                              <p:cond delay="2500"/>
                            </p:stCondLst>
                            <p:childTnLst>
                              <p:par>
                                <p:cTn id="44" presetID="31" presetClass="entr" presetSubtype="0" fill="hold" grpId="0" nodeType="afterEffect">
                                  <p:stCondLst>
                                    <p:cond delay="0"/>
                                  </p:stCondLst>
                                  <p:childTnLst>
                                    <p:set>
                                      <p:cBhvr>
                                        <p:cTn id="45" dur="1" fill="hold">
                                          <p:stCondLst>
                                            <p:cond delay="0"/>
                                          </p:stCondLst>
                                        </p:cTn>
                                        <p:tgtEl>
                                          <p:spTgt spid="6161"/>
                                        </p:tgtEl>
                                        <p:attrNameLst>
                                          <p:attrName>style.visibility</p:attrName>
                                        </p:attrNameLst>
                                      </p:cBhvr>
                                      <p:to>
                                        <p:strVal val="visible"/>
                                      </p:to>
                                    </p:set>
                                    <p:anim calcmode="lin" valueType="num">
                                      <p:cBhvr>
                                        <p:cTn id="46" dur="500" fill="hold"/>
                                        <p:tgtEl>
                                          <p:spTgt spid="6161"/>
                                        </p:tgtEl>
                                        <p:attrNameLst>
                                          <p:attrName>ppt_w</p:attrName>
                                        </p:attrNameLst>
                                      </p:cBhvr>
                                      <p:tavLst>
                                        <p:tav tm="0">
                                          <p:val>
                                            <p:fltVal val="0"/>
                                          </p:val>
                                        </p:tav>
                                        <p:tav tm="100000">
                                          <p:val>
                                            <p:strVal val="#ppt_w"/>
                                          </p:val>
                                        </p:tav>
                                      </p:tavLst>
                                    </p:anim>
                                    <p:anim calcmode="lin" valueType="num">
                                      <p:cBhvr>
                                        <p:cTn id="47" dur="500" fill="hold"/>
                                        <p:tgtEl>
                                          <p:spTgt spid="6161"/>
                                        </p:tgtEl>
                                        <p:attrNameLst>
                                          <p:attrName>ppt_h</p:attrName>
                                        </p:attrNameLst>
                                      </p:cBhvr>
                                      <p:tavLst>
                                        <p:tav tm="0">
                                          <p:val>
                                            <p:fltVal val="0"/>
                                          </p:val>
                                        </p:tav>
                                        <p:tav tm="100000">
                                          <p:val>
                                            <p:strVal val="#ppt_h"/>
                                          </p:val>
                                        </p:tav>
                                      </p:tavLst>
                                    </p:anim>
                                    <p:anim calcmode="lin" valueType="num">
                                      <p:cBhvr>
                                        <p:cTn id="48" dur="500" fill="hold"/>
                                        <p:tgtEl>
                                          <p:spTgt spid="6161"/>
                                        </p:tgtEl>
                                        <p:attrNameLst>
                                          <p:attrName>style.rotation</p:attrName>
                                        </p:attrNameLst>
                                      </p:cBhvr>
                                      <p:tavLst>
                                        <p:tav tm="0">
                                          <p:val>
                                            <p:fltVal val="90"/>
                                          </p:val>
                                        </p:tav>
                                        <p:tav tm="100000">
                                          <p:val>
                                            <p:fltVal val="0"/>
                                          </p:val>
                                        </p:tav>
                                      </p:tavLst>
                                    </p:anim>
                                    <p:animEffect transition="in" filter="fade">
                                      <p:cBhvr>
                                        <p:cTn id="49" dur="500"/>
                                        <p:tgtEl>
                                          <p:spTgt spid="616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6166"/>
                                        </p:tgtEl>
                                        <p:attrNameLst>
                                          <p:attrName>style.visibility</p:attrName>
                                        </p:attrNameLst>
                                      </p:cBhvr>
                                      <p:to>
                                        <p:strVal val="visible"/>
                                      </p:to>
                                    </p:set>
                                    <p:animEffect transition="in" filter="wipe(left)">
                                      <p:cBhvr>
                                        <p:cTn id="53" dur="500"/>
                                        <p:tgtEl>
                                          <p:spTgt spid="616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147"/>
                                        </p:tgtEl>
                                        <p:attrNameLst>
                                          <p:attrName>style.visibility</p:attrName>
                                        </p:attrNameLst>
                                      </p:cBhvr>
                                      <p:to>
                                        <p:strVal val="visible"/>
                                      </p:to>
                                    </p:set>
                                    <p:animEffect transition="in" filter="wipe(left)">
                                      <p:cBhvr>
                                        <p:cTn id="56" dur="500"/>
                                        <p:tgtEl>
                                          <p:spTgt spid="6147"/>
                                        </p:tgtEl>
                                      </p:cBhvr>
                                    </p:animEffect>
                                  </p:childTnLst>
                                </p:cTn>
                              </p:par>
                            </p:childTnLst>
                          </p:cTn>
                        </p:par>
                        <p:par>
                          <p:cTn id="57" fill="hold">
                            <p:stCondLst>
                              <p:cond delay="3500"/>
                            </p:stCondLst>
                            <p:childTnLst>
                              <p:par>
                                <p:cTn id="58" presetID="31" presetClass="entr" presetSubtype="0" fill="hold" grpId="0" nodeType="afterEffect">
                                  <p:stCondLst>
                                    <p:cond delay="0"/>
                                  </p:stCondLst>
                                  <p:childTnLst>
                                    <p:set>
                                      <p:cBhvr>
                                        <p:cTn id="59" dur="1" fill="hold">
                                          <p:stCondLst>
                                            <p:cond delay="0"/>
                                          </p:stCondLst>
                                        </p:cTn>
                                        <p:tgtEl>
                                          <p:spTgt spid="6162"/>
                                        </p:tgtEl>
                                        <p:attrNameLst>
                                          <p:attrName>style.visibility</p:attrName>
                                        </p:attrNameLst>
                                      </p:cBhvr>
                                      <p:to>
                                        <p:strVal val="visible"/>
                                      </p:to>
                                    </p:set>
                                    <p:anim calcmode="lin" valueType="num">
                                      <p:cBhvr>
                                        <p:cTn id="60" dur="500" fill="hold"/>
                                        <p:tgtEl>
                                          <p:spTgt spid="6162"/>
                                        </p:tgtEl>
                                        <p:attrNameLst>
                                          <p:attrName>ppt_w</p:attrName>
                                        </p:attrNameLst>
                                      </p:cBhvr>
                                      <p:tavLst>
                                        <p:tav tm="0">
                                          <p:val>
                                            <p:fltVal val="0"/>
                                          </p:val>
                                        </p:tav>
                                        <p:tav tm="100000">
                                          <p:val>
                                            <p:strVal val="#ppt_w"/>
                                          </p:val>
                                        </p:tav>
                                      </p:tavLst>
                                    </p:anim>
                                    <p:anim calcmode="lin" valueType="num">
                                      <p:cBhvr>
                                        <p:cTn id="61" dur="500" fill="hold"/>
                                        <p:tgtEl>
                                          <p:spTgt spid="6162"/>
                                        </p:tgtEl>
                                        <p:attrNameLst>
                                          <p:attrName>ppt_h</p:attrName>
                                        </p:attrNameLst>
                                      </p:cBhvr>
                                      <p:tavLst>
                                        <p:tav tm="0">
                                          <p:val>
                                            <p:fltVal val="0"/>
                                          </p:val>
                                        </p:tav>
                                        <p:tav tm="100000">
                                          <p:val>
                                            <p:strVal val="#ppt_h"/>
                                          </p:val>
                                        </p:tav>
                                      </p:tavLst>
                                    </p:anim>
                                    <p:anim calcmode="lin" valueType="num">
                                      <p:cBhvr>
                                        <p:cTn id="62" dur="500" fill="hold"/>
                                        <p:tgtEl>
                                          <p:spTgt spid="6162"/>
                                        </p:tgtEl>
                                        <p:attrNameLst>
                                          <p:attrName>style.rotation</p:attrName>
                                        </p:attrNameLst>
                                      </p:cBhvr>
                                      <p:tavLst>
                                        <p:tav tm="0">
                                          <p:val>
                                            <p:fltVal val="90"/>
                                          </p:val>
                                        </p:tav>
                                        <p:tav tm="100000">
                                          <p:val>
                                            <p:fltVal val="0"/>
                                          </p:val>
                                        </p:tav>
                                      </p:tavLst>
                                    </p:anim>
                                    <p:animEffect transition="in" filter="fade">
                                      <p:cBhvr>
                                        <p:cTn id="63" dur="500"/>
                                        <p:tgtEl>
                                          <p:spTgt spid="6162"/>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6167"/>
                                        </p:tgtEl>
                                        <p:attrNameLst>
                                          <p:attrName>style.visibility</p:attrName>
                                        </p:attrNameLst>
                                      </p:cBhvr>
                                      <p:to>
                                        <p:strVal val="visible"/>
                                      </p:to>
                                    </p:set>
                                    <p:animEffect transition="in" filter="wipe(left)">
                                      <p:cBhvr>
                                        <p:cTn id="67" dur="500"/>
                                        <p:tgtEl>
                                          <p:spTgt spid="616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149"/>
                                        </p:tgtEl>
                                        <p:attrNameLst>
                                          <p:attrName>style.visibility</p:attrName>
                                        </p:attrNameLst>
                                      </p:cBhvr>
                                      <p:to>
                                        <p:strVal val="visible"/>
                                      </p:to>
                                    </p:set>
                                    <p:animEffect transition="in" filter="wipe(left)">
                                      <p:cBhvr>
                                        <p:cTn id="7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6" grpId="1" bldLvl="0" animBg="1"/>
      <p:bldP spid="6147" grpId="0" bldLvl="0" animBg="1"/>
      <p:bldP spid="6148" grpId="0" bldLvl="0" animBg="1"/>
      <p:bldP spid="6148" grpId="1" bldLvl="0" animBg="1"/>
      <p:bldP spid="6149" grpId="0" bldLvl="0" animBg="1"/>
      <p:bldP spid="6154" grpId="0" bldLvl="0" animBg="1"/>
      <p:bldP spid="6154" grpId="1" bldLvl="0" animBg="1"/>
      <p:bldP spid="6155" grpId="0" bldLvl="0" animBg="1"/>
      <p:bldP spid="6160" grpId="0" bldLvl="0" animBg="1"/>
      <p:bldP spid="6161" grpId="0" bldLvl="0" animBg="1"/>
      <p:bldP spid="6162" grpId="0" bldLvl="0" animBg="1"/>
      <p:bldP spid="6165" grpId="0" autoUpdateAnimBg="0"/>
      <p:bldP spid="6166" grpId="0" autoUpdateAnimBg="0"/>
      <p:bldP spid="6167" grpId="0" autoUpdateAnimBg="0"/>
      <p:bldP spid="617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5168900" y="243205"/>
            <a:ext cx="19215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ctr" eaLnBrk="1" hangingPunct="1">
              <a:buFontTx/>
              <a:buNone/>
            </a:pPr>
            <a:r>
              <a:rPr lang="zh-CN" sz="2800">
                <a:latin typeface="微软雅黑" panose="020B0503020204020204" pitchFamily="34" charset="-122"/>
                <a:ea typeface="微软雅黑" panose="020B0503020204020204" pitchFamily="34" charset="-122"/>
              </a:rPr>
              <a:t>出 台 背 景</a:t>
            </a:r>
            <a:endParaRPr lang="zh-CN" sz="2800">
              <a:latin typeface="微软雅黑" panose="020B0503020204020204" pitchFamily="34" charset="-122"/>
              <a:ea typeface="微软雅黑" panose="020B0503020204020204" pitchFamily="34" charset="-122"/>
            </a:endParaRPr>
          </a:p>
        </p:txBody>
      </p:sp>
      <p:sp>
        <p:nvSpPr>
          <p:cNvPr id="9219"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0" name="Oval 6"/>
          <p:cNvSpPr>
            <a:spLocks noChangeArrowheads="1"/>
          </p:cNvSpPr>
          <p:nvPr/>
        </p:nvSpPr>
        <p:spPr bwMode="auto">
          <a:xfrm>
            <a:off x="1398588" y="1257300"/>
            <a:ext cx="5026025" cy="5027613"/>
          </a:xfrm>
          <a:prstGeom prst="ellipse">
            <a:avLst/>
          </a:prstGeom>
          <a:noFill/>
          <a:ln w="9"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solidFill>
                <a:schemeClr val="accent2"/>
              </a:solidFill>
            </a:endParaRPr>
          </a:p>
        </p:txBody>
      </p:sp>
      <p:sp>
        <p:nvSpPr>
          <p:cNvPr id="9221" name="Oval 10"/>
          <p:cNvSpPr>
            <a:spLocks noChangeArrowheads="1"/>
          </p:cNvSpPr>
          <p:nvPr/>
        </p:nvSpPr>
        <p:spPr bwMode="auto">
          <a:xfrm>
            <a:off x="5510213" y="1833880"/>
            <a:ext cx="587375" cy="585788"/>
          </a:xfrm>
          <a:prstGeom prst="ellipse">
            <a:avLst/>
          </a:prstGeom>
          <a:solidFill>
            <a:schemeClr val="tx1">
              <a:alpha val="98999"/>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9222" name="Oval 11"/>
          <p:cNvSpPr>
            <a:spLocks noChangeArrowheads="1"/>
          </p:cNvSpPr>
          <p:nvPr/>
        </p:nvSpPr>
        <p:spPr bwMode="auto">
          <a:xfrm>
            <a:off x="5164138" y="5470525"/>
            <a:ext cx="587375" cy="585788"/>
          </a:xfrm>
          <a:prstGeom prst="ellipse">
            <a:avLst/>
          </a:prstGeom>
          <a:solidFill>
            <a:schemeClr val="tx1">
              <a:alpha val="98999"/>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9223" name="Oval 12"/>
          <p:cNvSpPr>
            <a:spLocks noChangeArrowheads="1"/>
          </p:cNvSpPr>
          <p:nvPr/>
        </p:nvSpPr>
        <p:spPr bwMode="auto">
          <a:xfrm>
            <a:off x="5868988" y="4545013"/>
            <a:ext cx="587375" cy="585787"/>
          </a:xfrm>
          <a:prstGeom prst="ellipse">
            <a:avLst/>
          </a:prstGeom>
          <a:solidFill>
            <a:schemeClr val="tx1">
              <a:alpha val="98999"/>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9224" name="Oval 13"/>
          <p:cNvSpPr>
            <a:spLocks noChangeArrowheads="1"/>
          </p:cNvSpPr>
          <p:nvPr/>
        </p:nvSpPr>
        <p:spPr bwMode="auto">
          <a:xfrm>
            <a:off x="6024563" y="3074988"/>
            <a:ext cx="587375" cy="585787"/>
          </a:xfrm>
          <a:prstGeom prst="ellipse">
            <a:avLst/>
          </a:prstGeom>
          <a:solidFill>
            <a:schemeClr val="tx1">
              <a:alpha val="98999"/>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9225" name="Oval 14"/>
          <p:cNvSpPr>
            <a:spLocks noChangeArrowheads="1"/>
          </p:cNvSpPr>
          <p:nvPr/>
        </p:nvSpPr>
        <p:spPr bwMode="auto">
          <a:xfrm>
            <a:off x="4339273" y="1039813"/>
            <a:ext cx="587375" cy="585787"/>
          </a:xfrm>
          <a:prstGeom prst="ellipse">
            <a:avLst/>
          </a:prstGeom>
          <a:solidFill>
            <a:schemeClr val="tx1">
              <a:alpha val="98999"/>
            </a:schemeClr>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en-US" sz="2400" b="1">
              <a:solidFill>
                <a:schemeClr val="accent2"/>
              </a:solidFill>
              <a:latin typeface="微软雅黑" panose="020B0503020204020204" pitchFamily="34" charset="-122"/>
              <a:ea typeface="微软雅黑" panose="020B0503020204020204" pitchFamily="34" charset="-122"/>
            </a:endParaRPr>
          </a:p>
        </p:txBody>
      </p:sp>
      <p:sp>
        <p:nvSpPr>
          <p:cNvPr id="9226" name="TextBox 9"/>
          <p:cNvSpPr txBox="1">
            <a:spLocks noChangeArrowheads="1"/>
          </p:cNvSpPr>
          <p:nvPr/>
        </p:nvSpPr>
        <p:spPr bwMode="auto">
          <a:xfrm>
            <a:off x="6097588" y="1257300"/>
            <a:ext cx="5089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just" eaLnBrk="1" hangingPunct="1">
              <a:buFontTx/>
              <a:buNone/>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227" name="TextBox 10"/>
          <p:cNvSpPr txBox="1">
            <a:spLocks noChangeArrowheads="1"/>
          </p:cNvSpPr>
          <p:nvPr/>
        </p:nvSpPr>
        <p:spPr bwMode="auto">
          <a:xfrm>
            <a:off x="6604000" y="2411413"/>
            <a:ext cx="455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just" eaLnBrk="1" hangingPunct="1">
              <a:buFontTx/>
              <a:buNone/>
            </a:pPr>
            <a:endParaRPr lang="zh-CN">
              <a:solidFill>
                <a:schemeClr val="tx2"/>
              </a:solidFill>
              <a:latin typeface="微软雅黑" panose="020B0503020204020204" pitchFamily="34" charset="-122"/>
              <a:ea typeface="微软雅黑" panose="020B0503020204020204" pitchFamily="34" charset="-122"/>
            </a:endParaRPr>
          </a:p>
        </p:txBody>
      </p:sp>
      <p:sp>
        <p:nvSpPr>
          <p:cNvPr id="9228" name="TextBox 11"/>
          <p:cNvSpPr txBox="1">
            <a:spLocks noChangeArrowheads="1"/>
          </p:cNvSpPr>
          <p:nvPr/>
        </p:nvSpPr>
        <p:spPr bwMode="auto">
          <a:xfrm>
            <a:off x="6780213" y="3292475"/>
            <a:ext cx="437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just" eaLnBrk="1" hangingPunct="1">
              <a:buFontTx/>
              <a:buNone/>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9229" name="TextBox 12"/>
          <p:cNvSpPr txBox="1">
            <a:spLocks noChangeArrowheads="1"/>
          </p:cNvSpPr>
          <p:nvPr/>
        </p:nvSpPr>
        <p:spPr bwMode="auto">
          <a:xfrm>
            <a:off x="6521450" y="4386263"/>
            <a:ext cx="466566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just" eaLnBrk="1" hangingPunct="1">
              <a:buFontTx/>
              <a:buNone/>
            </a:pPr>
            <a:r>
              <a:rPr lang="zh-CN">
                <a:solidFill>
                  <a:schemeClr val="tx2"/>
                </a:solidFill>
                <a:latin typeface="微软雅黑" panose="020B0503020204020204" pitchFamily="34" charset="-122"/>
                <a:ea typeface="微软雅黑" panose="020B0503020204020204" pitchFamily="34" charset="-122"/>
              </a:rPr>
              <a:t>。</a:t>
            </a:r>
            <a:endParaRPr lang="zh-CN">
              <a:solidFill>
                <a:schemeClr val="tx2"/>
              </a:solidFill>
              <a:latin typeface="微软雅黑" panose="020B0503020204020204" pitchFamily="34" charset="-122"/>
              <a:ea typeface="微软雅黑" panose="020B0503020204020204" pitchFamily="34" charset="-122"/>
            </a:endParaRPr>
          </a:p>
          <a:p>
            <a:pPr algn="just" eaLnBrk="1" hangingPunct="1">
              <a:buFontTx/>
              <a:buNone/>
            </a:pPr>
            <a:endParaRPr lang="zh-CN" altLang="zh-CN">
              <a:solidFill>
                <a:schemeClr val="tx2"/>
              </a:solidFill>
              <a:latin typeface="微软雅黑" panose="020B0503020204020204" pitchFamily="34" charset="-122"/>
              <a:ea typeface="微软雅黑" panose="020B0503020204020204" pitchFamily="34" charset="-122"/>
            </a:endParaRPr>
          </a:p>
        </p:txBody>
      </p:sp>
      <p:sp>
        <p:nvSpPr>
          <p:cNvPr id="9230" name="TextBox 13"/>
          <p:cNvSpPr txBox="1">
            <a:spLocks noChangeArrowheads="1"/>
          </p:cNvSpPr>
          <p:nvPr/>
        </p:nvSpPr>
        <p:spPr bwMode="auto">
          <a:xfrm>
            <a:off x="6604000" y="1833880"/>
            <a:ext cx="515683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just" eaLnBrk="1" hangingPunct="1">
              <a:buFontTx/>
              <a:buNone/>
            </a:pPr>
            <a:r>
              <a:rPr lang="en-US" altLang="zh-CN">
                <a:solidFill>
                  <a:schemeClr val="tx2"/>
                </a:solidFill>
                <a:latin typeface="微软雅黑" panose="020B0503020204020204" pitchFamily="34" charset="-122"/>
                <a:ea typeface="微软雅黑" panose="020B0503020204020204" pitchFamily="34" charset="-122"/>
              </a:rPr>
              <a:t>       </a:t>
            </a:r>
            <a:r>
              <a:rPr lang="zh-CN">
                <a:solidFill>
                  <a:schemeClr val="tx2"/>
                </a:solidFill>
                <a:latin typeface="微软雅黑" panose="020B0503020204020204" pitchFamily="34" charset="-122"/>
                <a:ea typeface="微软雅黑" panose="020B0503020204020204" pitchFamily="34" charset="-122"/>
              </a:rPr>
              <a:t>为深入贯彻习近平总书记关于中医药工作的重要论述和重要指示批示精神，全面落实省委、省政府《关于促进中医药传承创新发展的若干措施》和全省中医药大会精神，根据《广东省卫生健康委员会关于印发〈广东省中医药传承创新发展行动方案（2021－2023年）〉的通知》（粤卫〔2021〕4号）和副市长余红同志在《广东省卫生健康委员会关于印发〈广东省中医药传承创新发展行动方案（2021－2023年）〉的通知》（粤卫〔2021〕4号）上批示精神。</a:t>
            </a:r>
            <a:endParaRPr lang="en-US" altLang="zh-CN">
              <a:solidFill>
                <a:schemeClr val="tx2"/>
              </a:solidFill>
              <a:latin typeface="微软雅黑" panose="020B0503020204020204" pitchFamily="34" charset="-122"/>
              <a:ea typeface="微软雅黑" panose="020B0503020204020204" pitchFamily="34" charset="-122"/>
            </a:endParaRPr>
          </a:p>
        </p:txBody>
      </p:sp>
      <p:sp>
        <p:nvSpPr>
          <p:cNvPr id="9231" name="Oval 7"/>
          <p:cNvSpPr>
            <a:spLocks noChangeArrowheads="1"/>
          </p:cNvSpPr>
          <p:nvPr/>
        </p:nvSpPr>
        <p:spPr bwMode="auto">
          <a:xfrm>
            <a:off x="1287463" y="1530350"/>
            <a:ext cx="4454525" cy="44497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solidFill>
                <a:schemeClr val="accent2"/>
              </a:solidFill>
            </a:endParaRPr>
          </a:p>
        </p:txBody>
      </p:sp>
      <p:sp>
        <p:nvSpPr>
          <p:cNvPr id="9232" name="Oval 8"/>
          <p:cNvSpPr>
            <a:spLocks noChangeArrowheads="1"/>
          </p:cNvSpPr>
          <p:nvPr/>
        </p:nvSpPr>
        <p:spPr bwMode="auto">
          <a:xfrm>
            <a:off x="1592263" y="1833563"/>
            <a:ext cx="3844925" cy="3843337"/>
          </a:xfrm>
          <a:prstGeom prst="ellipse">
            <a:avLst/>
          </a:prstGeom>
          <a:blipFill dpi="0" rotWithShape="1">
            <a:blip r:embed="rId1" cstate="email"/>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solidFill>
                <a:schemeClr val="accent2"/>
              </a:solidFill>
            </a:endParaRPr>
          </a:p>
        </p:txBody>
      </p:sp>
      <p:sp>
        <p:nvSpPr>
          <p:cNvPr id="9233" name="Oval 9"/>
          <p:cNvSpPr>
            <a:spLocks noChangeArrowheads="1"/>
          </p:cNvSpPr>
          <p:nvPr/>
        </p:nvSpPr>
        <p:spPr bwMode="auto">
          <a:xfrm>
            <a:off x="1385888" y="4557713"/>
            <a:ext cx="1085850" cy="10858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algn="ctr" eaLnBrk="1" hangingPunct="1">
              <a:buFontTx/>
              <a:buNone/>
            </a:pPr>
            <a:endParaRPr lang="zh-CN" altLang="zh-CN" sz="2400" b="1">
              <a:solidFill>
                <a:srgbClr val="393E3B"/>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218"/>
                                        </p:tgtEl>
                                        <p:attrNameLst>
                                          <p:attrName>ppt_y</p:attrName>
                                        </p:attrNameLst>
                                      </p:cBhvr>
                                      <p:tavLst>
                                        <p:tav tm="0">
                                          <p:val>
                                            <p:strVal val="#ppt_y"/>
                                          </p:val>
                                        </p:tav>
                                        <p:tav tm="100000">
                                          <p:val>
                                            <p:strVal val="#ppt_y"/>
                                          </p:val>
                                        </p:tav>
                                      </p:tavLst>
                                    </p:anim>
                                    <p:anim calcmode="lin" valueType="num">
                                      <p:cBhvr>
                                        <p:cTn id="13" dur="5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218"/>
                                        </p:tgtEl>
                                      </p:cBhvr>
                                    </p:animEffect>
                                  </p:childTnLst>
                                </p:cTn>
                              </p:par>
                            </p:childTnLst>
                          </p:cTn>
                        </p:par>
                        <p:par>
                          <p:cTn id="16" fill="hold">
                            <p:stCondLst>
                              <p:cond delay="1299"/>
                            </p:stCondLst>
                            <p:childTnLst>
                              <p:par>
                                <p:cTn id="17" presetID="21" presetClass="entr" presetSubtype="1" fill="hold" grpId="0" nodeType="afterEffect">
                                  <p:stCondLst>
                                    <p:cond delay="0"/>
                                  </p:stCondLst>
                                  <p:childTnLst>
                                    <p:set>
                                      <p:cBhvr>
                                        <p:cTn id="18" dur="1" fill="hold">
                                          <p:stCondLst>
                                            <p:cond delay="0"/>
                                          </p:stCondLst>
                                        </p:cTn>
                                        <p:tgtEl>
                                          <p:spTgt spid="9232"/>
                                        </p:tgtEl>
                                        <p:attrNameLst>
                                          <p:attrName>style.visibility</p:attrName>
                                        </p:attrNameLst>
                                      </p:cBhvr>
                                      <p:to>
                                        <p:strVal val="visible"/>
                                      </p:to>
                                    </p:set>
                                    <p:animEffect transition="in" filter="wheel(1)">
                                      <p:cBhvr>
                                        <p:cTn id="19" dur="1000"/>
                                        <p:tgtEl>
                                          <p:spTgt spid="923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wheel(1)">
                                      <p:cBhvr>
                                        <p:cTn id="22" dur="1000"/>
                                        <p:tgtEl>
                                          <p:spTgt spid="9231"/>
                                        </p:tgtEl>
                                      </p:cBhvr>
                                    </p:animEffect>
                                  </p:childTnLst>
                                </p:cTn>
                              </p:par>
                            </p:childTnLst>
                          </p:cTn>
                        </p:par>
                        <p:par>
                          <p:cTn id="23" fill="hold">
                            <p:stCondLst>
                              <p:cond delay="2299"/>
                            </p:stCondLst>
                            <p:childTnLst>
                              <p:par>
                                <p:cTn id="24" presetID="21" presetClass="entr" presetSubtype="1" fill="hold" grpId="0" nodeType="afterEffect">
                                  <p:stCondLst>
                                    <p:cond delay="0"/>
                                  </p:stCondLst>
                                  <p:childTnLst>
                                    <p:set>
                                      <p:cBhvr>
                                        <p:cTn id="25" dur="1" fill="hold">
                                          <p:stCondLst>
                                            <p:cond delay="0"/>
                                          </p:stCondLst>
                                        </p:cTn>
                                        <p:tgtEl>
                                          <p:spTgt spid="9220"/>
                                        </p:tgtEl>
                                        <p:attrNameLst>
                                          <p:attrName>style.visibility</p:attrName>
                                        </p:attrNameLst>
                                      </p:cBhvr>
                                      <p:to>
                                        <p:strVal val="visible"/>
                                      </p:to>
                                    </p:set>
                                    <p:animEffect transition="in" filter="wheel(1)">
                                      <p:cBhvr>
                                        <p:cTn id="26" dur="2000"/>
                                        <p:tgtEl>
                                          <p:spTgt spid="9220"/>
                                        </p:tgtEl>
                                      </p:cBhvr>
                                    </p:animEffect>
                                  </p:childTnLst>
                                </p:cTn>
                              </p:par>
                            </p:childTnLst>
                          </p:cTn>
                        </p:par>
                        <p:par>
                          <p:cTn id="27" fill="hold">
                            <p:stCondLst>
                              <p:cond delay="4299"/>
                            </p:stCondLst>
                            <p:childTnLst>
                              <p:par>
                                <p:cTn id="28" presetID="1" presetClass="entr" presetSubtype="0" fill="hold" grpId="0" nodeType="afterEffect">
                                  <p:stCondLst>
                                    <p:cond delay="0"/>
                                  </p:stCondLst>
                                  <p:childTnLst>
                                    <p:set>
                                      <p:cBhvr>
                                        <p:cTn id="29" dur="1" fill="hold">
                                          <p:stCondLst>
                                            <p:cond delay="0"/>
                                          </p:stCondLst>
                                        </p:cTn>
                                        <p:tgtEl>
                                          <p:spTgt spid="92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2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2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2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222"/>
                                        </p:tgtEl>
                                        <p:attrNameLst>
                                          <p:attrName>style.visibility</p:attrName>
                                        </p:attrNameLst>
                                      </p:cBhvr>
                                      <p:to>
                                        <p:strVal val="visible"/>
                                      </p:to>
                                    </p:set>
                                  </p:childTnLst>
                                </p:cTn>
                              </p:par>
                              <p:par>
                                <p:cTn id="38" presetID="35" presetClass="path" presetSubtype="0" accel="50000" decel="50000" fill="hold" grpId="1" nodeType="withEffect">
                                  <p:stCondLst>
                                    <p:cond delay="0"/>
                                  </p:stCondLst>
                                  <p:childTnLst>
                                    <p:animMotion origin="layout" path="M 2.29608E-6 1.11111E-6 L -0.17354 0.29051 " pathEditMode="relative" rAng="0" ptsTypes="AA">
                                      <p:cBhvr>
                                        <p:cTn id="39" dur="500" spd="-99700" fill="hold"/>
                                        <p:tgtEl>
                                          <p:spTgt spid="9221"/>
                                        </p:tgtEl>
                                        <p:attrNameLst>
                                          <p:attrName>ppt_x</p:attrName>
                                          <p:attrName>ppt_y</p:attrName>
                                        </p:attrNameLst>
                                      </p:cBhvr>
                                      <p:rCtr x="-8400" y="14500"/>
                                    </p:animMotion>
                                  </p:childTnLst>
                                </p:cTn>
                              </p:par>
                              <p:par>
                                <p:cTn id="40" presetID="35" presetClass="path" presetSubtype="0" accel="50000" decel="50000" fill="hold" grpId="1" nodeType="withEffect">
                                  <p:stCondLst>
                                    <p:cond delay="0"/>
                                  </p:stCondLst>
                                  <p:childTnLst>
                                    <p:animMotion origin="layout" path="M 2.35202E-6 -2.59259E-6 L -0.23143 0.15556 " pathEditMode="relative" rAng="0" ptsTypes="AA">
                                      <p:cBhvr>
                                        <p:cTn id="41" dur="500" spd="-99700" fill="hold"/>
                                        <p:tgtEl>
                                          <p:spTgt spid="9224"/>
                                        </p:tgtEl>
                                        <p:attrNameLst>
                                          <p:attrName>ppt_x</p:attrName>
                                          <p:attrName>ppt_y</p:attrName>
                                        </p:attrNameLst>
                                      </p:cBhvr>
                                      <p:rCtr x="-11300" y="7800"/>
                                    </p:animMotion>
                                  </p:childTnLst>
                                </p:cTn>
                              </p:par>
                              <p:par>
                                <p:cTn id="42" presetID="35" presetClass="path" presetSubtype="0" accel="50000" decel="50000" fill="hold" grpId="1" nodeType="withEffect">
                                  <p:stCondLst>
                                    <p:cond delay="0"/>
                                  </p:stCondLst>
                                  <p:childTnLst>
                                    <p:animMotion origin="layout" path="M 0 0 L -0.25 0 E" pathEditMode="relative" rAng="0" ptsTypes="">
                                      <p:cBhvr>
                                        <p:cTn id="43" dur="500" spd="-99700" fill="hold"/>
                                        <p:tgtEl>
                                          <p:spTgt spid="9225"/>
                                        </p:tgtEl>
                                        <p:attrNameLst>
                                          <p:attrName>ppt_x</p:attrName>
                                          <p:attrName>ppt_y</p:attrName>
                                        </p:attrNameLst>
                                      </p:cBhvr>
                                      <p:rCtr x="0" y="0"/>
                                    </p:animMotion>
                                  </p:childTnLst>
                                </p:cTn>
                              </p:par>
                              <p:par>
                                <p:cTn id="44" presetID="35" presetClass="path" presetSubtype="0" accel="50000" decel="50000" fill="hold" grpId="1" nodeType="withEffect">
                                  <p:stCondLst>
                                    <p:cond delay="0"/>
                                  </p:stCondLst>
                                  <p:childTnLst>
                                    <p:animMotion origin="layout" path="M 2.35202E-6 -3.7037E-6 L -0.23143 -0.15555 " pathEditMode="relative" rAng="0" ptsTypes="AA">
                                      <p:cBhvr>
                                        <p:cTn id="45" dur="500" spd="-99700" fill="hold"/>
                                        <p:tgtEl>
                                          <p:spTgt spid="9223"/>
                                        </p:tgtEl>
                                        <p:attrNameLst>
                                          <p:attrName>ppt_x</p:attrName>
                                          <p:attrName>ppt_y</p:attrName>
                                        </p:attrNameLst>
                                      </p:cBhvr>
                                      <p:rCtr x="-11300" y="-7500"/>
                                    </p:animMotion>
                                  </p:childTnLst>
                                </p:cTn>
                              </p:par>
                              <p:par>
                                <p:cTn id="46" presetID="35" presetClass="path" presetSubtype="0" accel="50000" decel="50000" fill="hold" grpId="1" nodeType="withEffect">
                                  <p:stCondLst>
                                    <p:cond delay="0"/>
                                  </p:stCondLst>
                                  <p:childTnLst>
                                    <p:animMotion origin="layout" path="M 2.29608E-6 2.59259E-6 L -0.17354 -0.29051 " pathEditMode="relative" rAng="0" ptsTypes="AA">
                                      <p:cBhvr>
                                        <p:cTn id="47" dur="500" spd="-99700" fill="hold"/>
                                        <p:tgtEl>
                                          <p:spTgt spid="9222"/>
                                        </p:tgtEl>
                                        <p:attrNameLst>
                                          <p:attrName>ppt_x</p:attrName>
                                          <p:attrName>ppt_y</p:attrName>
                                        </p:attrNameLst>
                                      </p:cBhvr>
                                      <p:rCtr x="-8400" y="-14200"/>
                                    </p:animMotion>
                                  </p:childTnLst>
                                </p:cTn>
                              </p:par>
                            </p:childTnLst>
                          </p:cTn>
                        </p:par>
                        <p:par>
                          <p:cTn id="48" fill="hold">
                            <p:stCondLst>
                              <p:cond delay="4299"/>
                            </p:stCondLst>
                            <p:childTnLst>
                              <p:par>
                                <p:cTn id="49" presetID="22" presetClass="entr" presetSubtype="8" fill="hold" grpId="0" nodeType="afterEffect">
                                  <p:stCondLst>
                                    <p:cond delay="0"/>
                                  </p:stCondLst>
                                  <p:childTnLst>
                                    <p:set>
                                      <p:cBhvr>
                                        <p:cTn id="50" dur="1" fill="hold">
                                          <p:stCondLst>
                                            <p:cond delay="0"/>
                                          </p:stCondLst>
                                        </p:cTn>
                                        <p:tgtEl>
                                          <p:spTgt spid="9226"/>
                                        </p:tgtEl>
                                        <p:attrNameLst>
                                          <p:attrName>style.visibility</p:attrName>
                                        </p:attrNameLst>
                                      </p:cBhvr>
                                      <p:to>
                                        <p:strVal val="visible"/>
                                      </p:to>
                                    </p:set>
                                    <p:animEffect transition="in" filter="wipe(left)">
                                      <p:cBhvr>
                                        <p:cTn id="51" dur="500"/>
                                        <p:tgtEl>
                                          <p:spTgt spid="92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227"/>
                                        </p:tgtEl>
                                        <p:attrNameLst>
                                          <p:attrName>style.visibility</p:attrName>
                                        </p:attrNameLst>
                                      </p:cBhvr>
                                      <p:to>
                                        <p:strVal val="visible"/>
                                      </p:to>
                                    </p:set>
                                    <p:animEffect transition="in" filter="wipe(left)">
                                      <p:cBhvr>
                                        <p:cTn id="54" dur="500"/>
                                        <p:tgtEl>
                                          <p:spTgt spid="922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228"/>
                                        </p:tgtEl>
                                        <p:attrNameLst>
                                          <p:attrName>style.visibility</p:attrName>
                                        </p:attrNameLst>
                                      </p:cBhvr>
                                      <p:to>
                                        <p:strVal val="visible"/>
                                      </p:to>
                                    </p:set>
                                    <p:animEffect transition="in" filter="wipe(left)">
                                      <p:cBhvr>
                                        <p:cTn id="57" dur="500"/>
                                        <p:tgtEl>
                                          <p:spTgt spid="922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229"/>
                                        </p:tgtEl>
                                        <p:attrNameLst>
                                          <p:attrName>style.visibility</p:attrName>
                                        </p:attrNameLst>
                                      </p:cBhvr>
                                      <p:to>
                                        <p:strVal val="visible"/>
                                      </p:to>
                                    </p:set>
                                    <p:animEffect transition="in" filter="wipe(left)">
                                      <p:cBhvr>
                                        <p:cTn id="60" dur="500"/>
                                        <p:tgtEl>
                                          <p:spTgt spid="92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230"/>
                                        </p:tgtEl>
                                        <p:attrNameLst>
                                          <p:attrName>style.visibility</p:attrName>
                                        </p:attrNameLst>
                                      </p:cBhvr>
                                      <p:to>
                                        <p:strVal val="visible"/>
                                      </p:to>
                                    </p:set>
                                    <p:animEffect transition="in" filter="wipe(left)">
                                      <p:cBhvr>
                                        <p:cTn id="63" dur="500"/>
                                        <p:tgtEl>
                                          <p:spTgt spid="9230"/>
                                        </p:tgtEl>
                                      </p:cBhvr>
                                    </p:animEffect>
                                  </p:childTnLst>
                                </p:cTn>
                              </p:par>
                            </p:childTnLst>
                          </p:cTn>
                        </p:par>
                        <p:par>
                          <p:cTn id="64" fill="hold">
                            <p:stCondLst>
                              <p:cond delay="4799"/>
                            </p:stCondLst>
                            <p:childTnLst>
                              <p:par>
                                <p:cTn id="65" presetID="52" presetClass="entr" presetSubtype="0" fill="hold" grpId="0" nodeType="afterEffect">
                                  <p:stCondLst>
                                    <p:cond delay="0"/>
                                  </p:stCondLst>
                                  <p:childTnLst>
                                    <p:set>
                                      <p:cBhvr>
                                        <p:cTn id="66" dur="1" fill="hold">
                                          <p:stCondLst>
                                            <p:cond delay="0"/>
                                          </p:stCondLst>
                                        </p:cTn>
                                        <p:tgtEl>
                                          <p:spTgt spid="9233"/>
                                        </p:tgtEl>
                                        <p:attrNameLst>
                                          <p:attrName>style.visibility</p:attrName>
                                        </p:attrNameLst>
                                      </p:cBhvr>
                                      <p:to>
                                        <p:strVal val="visible"/>
                                      </p:to>
                                    </p:set>
                                    <p:animScale>
                                      <p:cBhvr>
                                        <p:cTn id="67" dur="1000" decel="50000" fill="hold">
                                          <p:stCondLst>
                                            <p:cond delay="0"/>
                                          </p:stCondLst>
                                        </p:cTn>
                                        <p:tgtEl>
                                          <p:spTgt spid="92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8" dur="1000" decel="50000" fill="hold">
                                          <p:stCondLst>
                                            <p:cond delay="0"/>
                                          </p:stCondLst>
                                        </p:cTn>
                                        <p:tgtEl>
                                          <p:spTgt spid="9233"/>
                                        </p:tgtEl>
                                        <p:attrNameLst>
                                          <p:attrName>ppt_x</p:attrName>
                                          <p:attrName>ppt_y</p:attrName>
                                        </p:attrNameLst>
                                      </p:cBhvr>
                                      <p:rCtr x="0" y="0"/>
                                    </p:animMotion>
                                    <p:animEffect transition="in" filter="fade">
                                      <p:cBhvr>
                                        <p:cTn id="69" dur="1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nimBg="1"/>
      <p:bldP spid="9220" grpId="0" animBg="1" autoUpdateAnimBg="0"/>
      <p:bldP spid="9221" grpId="0" bldLvl="0" animBg="1" autoUpdateAnimBg="0"/>
      <p:bldP spid="9221" grpId="1" bldLvl="0" animBg="1" autoUpdateAnimBg="0"/>
      <p:bldP spid="9222" grpId="0" animBg="1" autoUpdateAnimBg="0"/>
      <p:bldP spid="9222" grpId="1" animBg="1" autoUpdateAnimBg="0"/>
      <p:bldP spid="9223" grpId="0" animBg="1" autoUpdateAnimBg="0"/>
      <p:bldP spid="9223" grpId="1" animBg="1" autoUpdateAnimBg="0"/>
      <p:bldP spid="9224" grpId="0" bldLvl="0" animBg="1" autoUpdateAnimBg="0"/>
      <p:bldP spid="9224" grpId="1" bldLvl="0" animBg="1" autoUpdateAnimBg="0"/>
      <p:bldP spid="9225" grpId="0" bldLvl="0" animBg="1" autoUpdateAnimBg="0"/>
      <p:bldP spid="9225" grpId="1" bldLvl="0" animBg="1" autoUpdateAnimBg="0"/>
      <p:bldP spid="9226" grpId="0" autoUpdateAnimBg="0"/>
      <p:bldP spid="9227" grpId="0" autoUpdateAnimBg="0"/>
      <p:bldP spid="9228" grpId="0" autoUpdateAnimBg="0"/>
      <p:bldP spid="9229" grpId="0" autoUpdateAnimBg="0"/>
      <p:bldP spid="9230" grpId="0" autoUpdateAnimBg="0"/>
      <p:bldP spid="9231" grpId="0" animBg="1" autoUpdateAnimBg="0"/>
      <p:bldP spid="9232" grpId="0" animBg="1" autoUpdateAnimBg="0"/>
      <p:bldP spid="923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email"/>
          <a:srcRect/>
          <a:stretch>
            <a:fillRect/>
          </a:stretch>
        </a:blipFill>
        <a:effectLst/>
      </p:bgPr>
    </p:bg>
    <p:spTree>
      <p:nvGrpSpPr>
        <p:cNvPr id="1" name=""/>
        <p:cNvGrpSpPr/>
        <p:nvPr/>
      </p:nvGrpSpPr>
      <p:grpSpPr>
        <a:xfrm>
          <a:off x="0" y="0"/>
          <a:ext cx="0" cy="0"/>
          <a:chOff x="0" y="0"/>
          <a:chExt cx="0" cy="0"/>
        </a:xfrm>
      </p:grpSpPr>
      <p:pic>
        <p:nvPicPr>
          <p:cNvPr id="15362" name="图片 4"/>
          <p:cNvPicPr>
            <a:picLocks noChangeAspect="1" noChangeArrowheads="1"/>
          </p:cNvPicPr>
          <p:nvPr/>
        </p:nvPicPr>
        <p:blipFill>
          <a:blip r:embed="rId2" cstate="email"/>
          <a:srcRect/>
          <a:stretch>
            <a:fillRect/>
          </a:stretch>
        </p:blipFill>
        <p:spPr bwMode="auto">
          <a:xfrm>
            <a:off x="0" y="1385888"/>
            <a:ext cx="121967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5"/>
          <p:cNvPicPr>
            <a:picLocks noChangeAspect="1" noChangeArrowheads="1"/>
          </p:cNvPicPr>
          <p:nvPr/>
        </p:nvPicPr>
        <p:blipFill>
          <a:blip r:embed="rId3" cstate="email"/>
          <a:srcRect/>
          <a:stretch>
            <a:fillRect/>
          </a:stretch>
        </p:blipFill>
        <p:spPr bwMode="auto">
          <a:xfrm>
            <a:off x="7970838" y="1782763"/>
            <a:ext cx="42259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reeform 5"/>
          <p:cNvSpPr>
            <a:spLocks noEditPoints="1"/>
          </p:cNvSpPr>
          <p:nvPr/>
        </p:nvSpPr>
        <p:spPr bwMode="auto">
          <a:xfrm>
            <a:off x="1168400" y="2276475"/>
            <a:ext cx="1617663" cy="1622425"/>
          </a:xfrm>
          <a:custGeom>
            <a:avLst/>
            <a:gdLst>
              <a:gd name="T0" fmla="*/ 2214 w 2214"/>
              <a:gd name="T1" fmla="*/ 1107 h 2214"/>
              <a:gd name="T2" fmla="*/ 1107 w 2214"/>
              <a:gd name="T3" fmla="*/ 1883 h 2214"/>
              <a:gd name="T4" fmla="*/ 1124 w 2214"/>
              <a:gd name="T5" fmla="*/ 272 h 2214"/>
              <a:gd name="T6" fmla="*/ 1107 w 2214"/>
              <a:gd name="T7" fmla="*/ 272 h 2214"/>
              <a:gd name="T8" fmla="*/ 1168 w 2214"/>
              <a:gd name="T9" fmla="*/ 224 h 2214"/>
              <a:gd name="T10" fmla="*/ 1540 w 2214"/>
              <a:gd name="T11" fmla="*/ 178 h 2214"/>
              <a:gd name="T12" fmla="*/ 1606 w 2214"/>
              <a:gd name="T13" fmla="*/ 437 h 2214"/>
              <a:gd name="T14" fmla="*/ 1566 w 2214"/>
              <a:gd name="T15" fmla="*/ 191 h 2214"/>
              <a:gd name="T16" fmla="*/ 1654 w 2214"/>
              <a:gd name="T17" fmla="*/ 468 h 2214"/>
              <a:gd name="T18" fmla="*/ 1858 w 2214"/>
              <a:gd name="T19" fmla="*/ 410 h 2214"/>
              <a:gd name="T20" fmla="*/ 1868 w 2214"/>
              <a:gd name="T21" fmla="*/ 762 h 2214"/>
              <a:gd name="T22" fmla="*/ 1754 w 2214"/>
              <a:gd name="T23" fmla="*/ 578 h 2214"/>
              <a:gd name="T24" fmla="*/ 2132 w 2214"/>
              <a:gd name="T25" fmla="*/ 1126 h 2214"/>
              <a:gd name="T26" fmla="*/ 1937 w 2214"/>
              <a:gd name="T27" fmla="*/ 1010 h 2214"/>
              <a:gd name="T28" fmla="*/ 1937 w 2214"/>
              <a:gd name="T29" fmla="*/ 1010 h 2214"/>
              <a:gd name="T30" fmla="*/ 2126 w 2214"/>
              <a:gd name="T31" fmla="*/ 1220 h 2214"/>
              <a:gd name="T32" fmla="*/ 1823 w 2214"/>
              <a:gd name="T33" fmla="*/ 1537 h 2214"/>
              <a:gd name="T34" fmla="*/ 1676 w 2214"/>
              <a:gd name="T35" fmla="*/ 1719 h 2214"/>
              <a:gd name="T36" fmla="*/ 1489 w 2214"/>
              <a:gd name="T37" fmla="*/ 1850 h 2214"/>
              <a:gd name="T38" fmla="*/ 1652 w 2214"/>
              <a:gd name="T39" fmla="*/ 1741 h 2214"/>
              <a:gd name="T40" fmla="*/ 1460 w 2214"/>
              <a:gd name="T41" fmla="*/ 2070 h 2214"/>
              <a:gd name="T42" fmla="*/ 1061 w 2214"/>
              <a:gd name="T43" fmla="*/ 1941 h 2214"/>
              <a:gd name="T44" fmla="*/ 1122 w 2214"/>
              <a:gd name="T45" fmla="*/ 1942 h 2214"/>
              <a:gd name="T46" fmla="*/ 1044 w 2214"/>
              <a:gd name="T47" fmla="*/ 2130 h 2214"/>
              <a:gd name="T48" fmla="*/ 570 w 2214"/>
              <a:gd name="T49" fmla="*/ 1795 h 2214"/>
              <a:gd name="T50" fmla="*/ 593 w 2214"/>
              <a:gd name="T51" fmla="*/ 1766 h 2214"/>
              <a:gd name="T52" fmla="*/ 536 w 2214"/>
              <a:gd name="T53" fmla="*/ 1717 h 2214"/>
              <a:gd name="T54" fmla="*/ 536 w 2214"/>
              <a:gd name="T55" fmla="*/ 1717 h 2214"/>
              <a:gd name="T56" fmla="*/ 489 w 2214"/>
              <a:gd name="T57" fmla="*/ 1669 h 2214"/>
              <a:gd name="T58" fmla="*/ 318 w 2214"/>
              <a:gd name="T59" fmla="*/ 1762 h 2214"/>
              <a:gd name="T60" fmla="*/ 333 w 2214"/>
              <a:gd name="T61" fmla="*/ 1422 h 2214"/>
              <a:gd name="T62" fmla="*/ 276 w 2214"/>
              <a:gd name="T63" fmla="*/ 1196 h 2214"/>
              <a:gd name="T64" fmla="*/ 304 w 2214"/>
              <a:gd name="T65" fmla="*/ 1339 h 2214"/>
              <a:gd name="T66" fmla="*/ 135 w 2214"/>
              <a:gd name="T67" fmla="*/ 1020 h 2214"/>
              <a:gd name="T68" fmla="*/ 274 w 2214"/>
              <a:gd name="T69" fmla="*/ 1166 h 2214"/>
              <a:gd name="T70" fmla="*/ 157 w 2214"/>
              <a:gd name="T71" fmla="*/ 998 h 2214"/>
              <a:gd name="T72" fmla="*/ 315 w 2214"/>
              <a:gd name="T73" fmla="*/ 686 h 2214"/>
              <a:gd name="T74" fmla="*/ 473 w 2214"/>
              <a:gd name="T75" fmla="*/ 302 h 2214"/>
              <a:gd name="T76" fmla="*/ 494 w 2214"/>
              <a:gd name="T77" fmla="*/ 540 h 2214"/>
              <a:gd name="T78" fmla="*/ 650 w 2214"/>
              <a:gd name="T79" fmla="*/ 408 h 2214"/>
              <a:gd name="T80" fmla="*/ 517 w 2214"/>
              <a:gd name="T81" fmla="*/ 516 h 2214"/>
              <a:gd name="T82" fmla="*/ 606 w 2214"/>
              <a:gd name="T83" fmla="*/ 213 h 2214"/>
              <a:gd name="T84" fmla="*/ 969 w 2214"/>
              <a:gd name="T85" fmla="*/ 91 h 2214"/>
              <a:gd name="T86" fmla="*/ 962 w 2214"/>
              <a:gd name="T87" fmla="*/ 191 h 2214"/>
              <a:gd name="T88" fmla="*/ 1003 w 2214"/>
              <a:gd name="T89" fmla="*/ 87 h 2214"/>
              <a:gd name="T90" fmla="*/ 1924 w 2214"/>
              <a:gd name="T91" fmla="*/ 488 h 2214"/>
              <a:gd name="T92" fmla="*/ 1980 w 2214"/>
              <a:gd name="T93" fmla="*/ 1644 h 2214"/>
              <a:gd name="T94" fmla="*/ 1712 w 2214"/>
              <a:gd name="T95" fmla="*/ 1935 h 2214"/>
              <a:gd name="T96" fmla="*/ 651 w 2214"/>
              <a:gd name="T97" fmla="*/ 2025 h 2214"/>
              <a:gd name="T98" fmla="*/ 284 w 2214"/>
              <a:gd name="T99" fmla="*/ 669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5365" name="直接连接符 12"/>
          <p:cNvCxnSpPr>
            <a:cxnSpLocks noChangeShapeType="1"/>
          </p:cNvCxnSpPr>
          <p:nvPr/>
        </p:nvCxnSpPr>
        <p:spPr bwMode="auto">
          <a:xfrm>
            <a:off x="3001963" y="2997200"/>
            <a:ext cx="5184775" cy="0"/>
          </a:xfrm>
          <a:prstGeom prst="line">
            <a:avLst/>
          </a:prstGeom>
          <a:noFill/>
          <a:ln w="9525" cmpd="sng">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6" name="TextBox 13"/>
          <p:cNvSpPr txBox="1">
            <a:spLocks noChangeArrowheads="1"/>
          </p:cNvSpPr>
          <p:nvPr/>
        </p:nvSpPr>
        <p:spPr bwMode="auto">
          <a:xfrm>
            <a:off x="3110230" y="1547495"/>
            <a:ext cx="542448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eaLnBrk="1" hangingPunct="1">
              <a:buFontTx/>
              <a:buNone/>
            </a:pPr>
            <a:r>
              <a:rPr lang="zh-CN" sz="2800">
                <a:latin typeface="微软雅黑" panose="020B0503020204020204" pitchFamily="34" charset="-122"/>
                <a:ea typeface="微软雅黑" panose="020B0503020204020204" pitchFamily="34" charset="-122"/>
              </a:rPr>
              <a:t>政策依据</a:t>
            </a:r>
            <a:endParaRPr lang="zh-CN" sz="5600">
              <a:solidFill>
                <a:srgbClr val="393E3B"/>
              </a:solidFill>
              <a:latin typeface="方正隶二简体" pitchFamily="1" charset="-122"/>
              <a:ea typeface="方正隶二简体" pitchFamily="1" charset="-122"/>
            </a:endParaRPr>
          </a:p>
        </p:txBody>
      </p:sp>
      <p:sp>
        <p:nvSpPr>
          <p:cNvPr id="15367" name="TextBox 14"/>
          <p:cNvSpPr txBox="1">
            <a:spLocks noChangeArrowheads="1"/>
          </p:cNvSpPr>
          <p:nvPr/>
        </p:nvSpPr>
        <p:spPr bwMode="auto">
          <a:xfrm>
            <a:off x="2798445" y="2025650"/>
            <a:ext cx="5593080"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eaLnBrk="1" hangingPunct="1">
              <a:lnSpc>
                <a:spcPct val="150000"/>
              </a:lnSpc>
              <a:buFontTx/>
              <a:buNone/>
            </a:pPr>
            <a:r>
              <a:rPr sz="2000">
                <a:solidFill>
                  <a:srgbClr val="393E3B"/>
                </a:solidFill>
                <a:latin typeface="微软雅黑" panose="020B0503020204020204" pitchFamily="34" charset="-122"/>
                <a:ea typeface="微软雅黑" panose="020B0503020204020204" pitchFamily="34" charset="-122"/>
              </a:rPr>
              <a:t>（一）《广东省卫生健康委员会关于印发〈广东省中医药传承创新发展行动方案（2021－2023年）〉的通知》（粤卫〔2021〕4号）</a:t>
            </a:r>
            <a:endParaRPr sz="2000">
              <a:solidFill>
                <a:srgbClr val="393E3B"/>
              </a:solidFill>
              <a:latin typeface="微软雅黑" panose="020B0503020204020204" pitchFamily="34" charset="-122"/>
              <a:ea typeface="微软雅黑" panose="020B0503020204020204" pitchFamily="34" charset="-122"/>
            </a:endParaRPr>
          </a:p>
          <a:p>
            <a:pPr algn="l" eaLnBrk="1" hangingPunct="1">
              <a:lnSpc>
                <a:spcPct val="150000"/>
              </a:lnSpc>
              <a:buFontTx/>
              <a:buNone/>
            </a:pPr>
            <a:r>
              <a:rPr sz="2000">
                <a:solidFill>
                  <a:srgbClr val="393E3B"/>
                </a:solidFill>
                <a:latin typeface="微软雅黑" panose="020B0503020204020204" pitchFamily="34" charset="-122"/>
                <a:ea typeface="微软雅黑" panose="020B0503020204020204" pitchFamily="34" charset="-122"/>
              </a:rPr>
              <a:t>（二）《汕尾市人民政府办公室关于印发“冬养汕尾•全国生态旅游示范实验区”创建工作实施方案的通知》（汕府办〔2021〕133号）</a:t>
            </a:r>
            <a:endParaRPr sz="2000">
              <a:solidFill>
                <a:srgbClr val="393E3B"/>
              </a:solidFill>
              <a:latin typeface="微软雅黑" panose="020B0503020204020204" pitchFamily="34" charset="-122"/>
              <a:ea typeface="微软雅黑" panose="020B0503020204020204" pitchFamily="34" charset="-122"/>
            </a:endParaRPr>
          </a:p>
          <a:p>
            <a:pPr algn="l" eaLnBrk="1" hangingPunct="1">
              <a:lnSpc>
                <a:spcPct val="150000"/>
              </a:lnSpc>
              <a:buFontTx/>
              <a:buNone/>
            </a:pPr>
            <a:endParaRPr lang="zh-CN" altLang="en-US" sz="2000">
              <a:solidFill>
                <a:srgbClr val="393E3B"/>
              </a:solidFill>
              <a:latin typeface="微软雅黑" panose="020B0503020204020204" pitchFamily="34" charset="-122"/>
              <a:ea typeface="微软雅黑" panose="020B0503020204020204" pitchFamily="34" charset="-122"/>
            </a:endParaRPr>
          </a:p>
        </p:txBody>
      </p:sp>
      <p:sp>
        <p:nvSpPr>
          <p:cNvPr id="15368" name="TextBox 15"/>
          <p:cNvSpPr txBox="1">
            <a:spLocks noChangeArrowheads="1"/>
          </p:cNvSpPr>
          <p:nvPr/>
        </p:nvSpPr>
        <p:spPr bwMode="auto">
          <a:xfrm>
            <a:off x="1371600" y="2427288"/>
            <a:ext cx="30988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eaLnBrk="1" hangingPunct="1">
              <a:buFontTx/>
              <a:buNone/>
            </a:pPr>
            <a:endParaRPr lang="zh-CN" sz="8000">
              <a:solidFill>
                <a:srgbClr val="AF251C"/>
              </a:solidFill>
              <a:latin typeface="方正隶二简体" pitchFamily="1" charset="-122"/>
              <a:ea typeface="方正隶二简体" pitchFamily="1" charset="-122"/>
            </a:endParaRPr>
          </a:p>
        </p:txBody>
      </p:sp>
      <p:pic>
        <p:nvPicPr>
          <p:cNvPr id="15370" name="图片 18"/>
          <p:cNvPicPr>
            <a:picLocks noChangeAspect="1" noChangeArrowheads="1"/>
          </p:cNvPicPr>
          <p:nvPr/>
        </p:nvPicPr>
        <p:blipFill>
          <a:blip r:embed="rId4" cstate="email"/>
          <a:srcRect/>
          <a:stretch>
            <a:fillRect/>
          </a:stretch>
        </p:blipFill>
        <p:spPr bwMode="auto">
          <a:xfrm>
            <a:off x="481013" y="4095750"/>
            <a:ext cx="2271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4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1000"/>
                                        <p:tgtEl>
                                          <p:spTgt spid="1536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5370"/>
                                        </p:tgtEl>
                                        <p:attrNameLst>
                                          <p:attrName>style.visibility</p:attrName>
                                        </p:attrNameLst>
                                      </p:cBhvr>
                                      <p:to>
                                        <p:strVal val="visible"/>
                                      </p:to>
                                    </p:set>
                                    <p:animEffect transition="in" filter="fade">
                                      <p:cBhvr>
                                        <p:cTn id="11" dur="700"/>
                                        <p:tgtEl>
                                          <p:spTgt spid="15370"/>
                                        </p:tgtEl>
                                      </p:cBhvr>
                                    </p:animEffect>
                                    <p:anim calcmode="lin" valueType="num">
                                      <p:cBhvr>
                                        <p:cTn id="12" dur="700" fill="hold"/>
                                        <p:tgtEl>
                                          <p:spTgt spid="15370"/>
                                        </p:tgtEl>
                                        <p:attrNameLst>
                                          <p:attrName>ppt_x</p:attrName>
                                        </p:attrNameLst>
                                      </p:cBhvr>
                                      <p:tavLst>
                                        <p:tav tm="0">
                                          <p:val>
                                            <p:strVal val="#ppt_x"/>
                                          </p:val>
                                        </p:tav>
                                        <p:tav tm="100000">
                                          <p:val>
                                            <p:strVal val="#ppt_x"/>
                                          </p:val>
                                        </p:tav>
                                      </p:tavLst>
                                    </p:anim>
                                    <p:anim calcmode="lin" valueType="num">
                                      <p:cBhvr>
                                        <p:cTn id="13" dur="700" fill="hold"/>
                                        <p:tgtEl>
                                          <p:spTgt spid="153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fade">
                                      <p:cBhvr>
                                        <p:cTn id="16" dur="700"/>
                                        <p:tgtEl>
                                          <p:spTgt spid="15363"/>
                                        </p:tgtEl>
                                      </p:cBhvr>
                                    </p:animEffect>
                                    <p:anim calcmode="lin" valueType="num">
                                      <p:cBhvr>
                                        <p:cTn id="17" dur="700" fill="hold"/>
                                        <p:tgtEl>
                                          <p:spTgt spid="15363"/>
                                        </p:tgtEl>
                                        <p:attrNameLst>
                                          <p:attrName>ppt_x</p:attrName>
                                        </p:attrNameLst>
                                      </p:cBhvr>
                                      <p:tavLst>
                                        <p:tav tm="0">
                                          <p:val>
                                            <p:strVal val="#ppt_x"/>
                                          </p:val>
                                        </p:tav>
                                        <p:tav tm="100000">
                                          <p:val>
                                            <p:strVal val="#ppt_x"/>
                                          </p:val>
                                        </p:tav>
                                      </p:tavLst>
                                    </p:anim>
                                    <p:anim calcmode="lin" valueType="num">
                                      <p:cBhvr>
                                        <p:cTn id="18" dur="700" fill="hold"/>
                                        <p:tgtEl>
                                          <p:spTgt spid="153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5364"/>
                                        </p:tgtEl>
                                        <p:attrNameLst>
                                          <p:attrName>style.visibility</p:attrName>
                                        </p:attrNameLst>
                                      </p:cBhvr>
                                      <p:to>
                                        <p:strVal val="visible"/>
                                      </p:to>
                                    </p:set>
                                    <p:anim calcmode="lin" valueType="num">
                                      <p:cBhvr>
                                        <p:cTn id="22" dur="1000" fill="hold"/>
                                        <p:tgtEl>
                                          <p:spTgt spid="15364"/>
                                        </p:tgtEl>
                                        <p:attrNameLst>
                                          <p:attrName>ppt_w</p:attrName>
                                        </p:attrNameLst>
                                      </p:cBhvr>
                                      <p:tavLst>
                                        <p:tav tm="0">
                                          <p:val>
                                            <p:fltVal val="0"/>
                                          </p:val>
                                        </p:tav>
                                        <p:tav tm="100000">
                                          <p:val>
                                            <p:strVal val="#ppt_w"/>
                                          </p:val>
                                        </p:tav>
                                      </p:tavLst>
                                    </p:anim>
                                    <p:anim calcmode="lin" valueType="num">
                                      <p:cBhvr>
                                        <p:cTn id="23" dur="1000" fill="hold"/>
                                        <p:tgtEl>
                                          <p:spTgt spid="15364"/>
                                        </p:tgtEl>
                                        <p:attrNameLst>
                                          <p:attrName>ppt_h</p:attrName>
                                        </p:attrNameLst>
                                      </p:cBhvr>
                                      <p:tavLst>
                                        <p:tav tm="0">
                                          <p:val>
                                            <p:fltVal val="0"/>
                                          </p:val>
                                        </p:tav>
                                        <p:tav tm="100000">
                                          <p:val>
                                            <p:strVal val="#ppt_h"/>
                                          </p:val>
                                        </p:tav>
                                      </p:tavLst>
                                    </p:anim>
                                    <p:animEffect transition="in" filter="fade">
                                      <p:cBhvr>
                                        <p:cTn id="24" dur="1000"/>
                                        <p:tgtEl>
                                          <p:spTgt spid="1536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5368"/>
                                        </p:tgtEl>
                                        <p:attrNameLst>
                                          <p:attrName>style.visibility</p:attrName>
                                        </p:attrNameLst>
                                      </p:cBhvr>
                                      <p:to>
                                        <p:strVal val="visible"/>
                                      </p:to>
                                    </p:set>
                                    <p:anim calcmode="lin" valueType="num">
                                      <p:cBhvr>
                                        <p:cTn id="28" dur="1000" fill="hold"/>
                                        <p:tgtEl>
                                          <p:spTgt spid="15368"/>
                                        </p:tgtEl>
                                        <p:attrNameLst>
                                          <p:attrName>ppt_w</p:attrName>
                                        </p:attrNameLst>
                                      </p:cBhvr>
                                      <p:tavLst>
                                        <p:tav tm="0">
                                          <p:val>
                                            <p:fltVal val="0"/>
                                          </p:val>
                                        </p:tav>
                                        <p:tav tm="100000">
                                          <p:val>
                                            <p:strVal val="#ppt_w"/>
                                          </p:val>
                                        </p:tav>
                                      </p:tavLst>
                                    </p:anim>
                                    <p:anim calcmode="lin" valueType="num">
                                      <p:cBhvr>
                                        <p:cTn id="29" dur="1000" fill="hold"/>
                                        <p:tgtEl>
                                          <p:spTgt spid="15368"/>
                                        </p:tgtEl>
                                        <p:attrNameLst>
                                          <p:attrName>ppt_h</p:attrName>
                                        </p:attrNameLst>
                                      </p:cBhvr>
                                      <p:tavLst>
                                        <p:tav tm="0">
                                          <p:val>
                                            <p:fltVal val="0"/>
                                          </p:val>
                                        </p:tav>
                                        <p:tav tm="100000">
                                          <p:val>
                                            <p:strVal val="#ppt_h"/>
                                          </p:val>
                                        </p:tav>
                                      </p:tavLst>
                                    </p:anim>
                                    <p:anim calcmode="lin" valueType="num">
                                      <p:cBhvr>
                                        <p:cTn id="30" dur="1000" fill="hold"/>
                                        <p:tgtEl>
                                          <p:spTgt spid="15368"/>
                                        </p:tgtEl>
                                        <p:attrNameLst>
                                          <p:attrName>style.rotation</p:attrName>
                                        </p:attrNameLst>
                                      </p:cBhvr>
                                      <p:tavLst>
                                        <p:tav tm="0">
                                          <p:val>
                                            <p:fltVal val="90"/>
                                          </p:val>
                                        </p:tav>
                                        <p:tav tm="100000">
                                          <p:val>
                                            <p:fltVal val="0"/>
                                          </p:val>
                                        </p:tav>
                                      </p:tavLst>
                                    </p:anim>
                                    <p:animEffect transition="in" filter="fade">
                                      <p:cBhvr>
                                        <p:cTn id="31" dur="1000"/>
                                        <p:tgtEl>
                                          <p:spTgt spid="15368"/>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5365"/>
                                        </p:tgtEl>
                                        <p:attrNameLst>
                                          <p:attrName>style.visibility</p:attrName>
                                        </p:attrNameLst>
                                      </p:cBhvr>
                                      <p:to>
                                        <p:strVal val="visible"/>
                                      </p:to>
                                    </p:set>
                                    <p:anim calcmode="lin" valueType="num">
                                      <p:cBhvr>
                                        <p:cTn id="35" dur="500" fill="hold"/>
                                        <p:tgtEl>
                                          <p:spTgt spid="15365"/>
                                        </p:tgtEl>
                                        <p:attrNameLst>
                                          <p:attrName>ppt_w</p:attrName>
                                        </p:attrNameLst>
                                      </p:cBhvr>
                                      <p:tavLst>
                                        <p:tav tm="0">
                                          <p:val>
                                            <p:fltVal val="0"/>
                                          </p:val>
                                        </p:tav>
                                        <p:tav tm="100000">
                                          <p:val>
                                            <p:strVal val="#ppt_w"/>
                                          </p:val>
                                        </p:tav>
                                      </p:tavLst>
                                    </p:anim>
                                    <p:anim calcmode="lin" valueType="num">
                                      <p:cBhvr>
                                        <p:cTn id="36" dur="500" fill="hold"/>
                                        <p:tgtEl>
                                          <p:spTgt spid="15365"/>
                                        </p:tgtEl>
                                        <p:attrNameLst>
                                          <p:attrName>ppt_h</p:attrName>
                                        </p:attrNameLst>
                                      </p:cBhvr>
                                      <p:tavLst>
                                        <p:tav tm="0">
                                          <p:val>
                                            <p:fltVal val="0"/>
                                          </p:val>
                                        </p:tav>
                                        <p:tav tm="100000">
                                          <p:val>
                                            <p:strVal val="#ppt_h"/>
                                          </p:val>
                                        </p:tav>
                                      </p:tavLst>
                                    </p:anim>
                                    <p:anim calcmode="lin" valueType="num">
                                      <p:cBhvr>
                                        <p:cTn id="37" dur="500" fill="hold"/>
                                        <p:tgtEl>
                                          <p:spTgt spid="15365"/>
                                        </p:tgtEl>
                                        <p:attrNameLst>
                                          <p:attrName>style.rotation</p:attrName>
                                        </p:attrNameLst>
                                      </p:cBhvr>
                                      <p:tavLst>
                                        <p:tav tm="0">
                                          <p:val>
                                            <p:fltVal val="90"/>
                                          </p:val>
                                        </p:tav>
                                        <p:tav tm="100000">
                                          <p:val>
                                            <p:fltVal val="0"/>
                                          </p:val>
                                        </p:tav>
                                      </p:tavLst>
                                    </p:anim>
                                    <p:animEffect transition="in" filter="fade">
                                      <p:cBhvr>
                                        <p:cTn id="38" dur="500"/>
                                        <p:tgtEl>
                                          <p:spTgt spid="15365"/>
                                        </p:tgtEl>
                                      </p:cBhvr>
                                    </p:animEffect>
                                  </p:childTnLst>
                                </p:cTn>
                              </p:par>
                            </p:childTnLst>
                          </p:cTn>
                        </p:par>
                        <p:par>
                          <p:cTn id="39" fill="hold">
                            <p:stCondLst>
                              <p:cond delay="4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5366"/>
                                        </p:tgtEl>
                                        <p:attrNameLst>
                                          <p:attrName>style.visibility</p:attrName>
                                        </p:attrNameLst>
                                      </p:cBhvr>
                                      <p:to>
                                        <p:strVal val="visible"/>
                                      </p:to>
                                    </p:set>
                                    <p:anim calcmode="lin" valueType="num">
                                      <p:cBhvr>
                                        <p:cTn id="42"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366"/>
                                        </p:tgtEl>
                                        <p:attrNameLst>
                                          <p:attrName>ppt_y</p:attrName>
                                        </p:attrNameLst>
                                      </p:cBhvr>
                                      <p:tavLst>
                                        <p:tav tm="0">
                                          <p:val>
                                            <p:strVal val="#ppt_y"/>
                                          </p:val>
                                        </p:tav>
                                        <p:tav tm="100000">
                                          <p:val>
                                            <p:strVal val="#ppt_y"/>
                                          </p:val>
                                        </p:tav>
                                      </p:tavLst>
                                    </p:anim>
                                    <p:anim calcmode="lin" valueType="num">
                                      <p:cBhvr>
                                        <p:cTn id="44"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366"/>
                                        </p:tgtEl>
                                      </p:cBhvr>
                                    </p:animEffect>
                                  </p:childTnLst>
                                </p:cTn>
                              </p:par>
                            </p:childTnLst>
                          </p:cTn>
                        </p:par>
                        <p:par>
                          <p:cTn id="47" fill="hold">
                            <p:stCondLst>
                              <p:cond delay="4850"/>
                            </p:stCondLst>
                            <p:childTnLst>
                              <p:par>
                                <p:cTn id="48" presetID="22" presetClass="entr" presetSubtype="1" fill="hold" grpId="0" nodeType="afterEffect">
                                  <p:stCondLst>
                                    <p:cond delay="0"/>
                                  </p:stCondLst>
                                  <p:childTnLst>
                                    <p:set>
                                      <p:cBhvr>
                                        <p:cTn id="49" dur="1" fill="hold">
                                          <p:stCondLst>
                                            <p:cond delay="0"/>
                                          </p:stCondLst>
                                        </p:cTn>
                                        <p:tgtEl>
                                          <p:spTgt spid="15367"/>
                                        </p:tgtEl>
                                        <p:attrNameLst>
                                          <p:attrName>style.visibility</p:attrName>
                                        </p:attrNameLst>
                                      </p:cBhvr>
                                      <p:to>
                                        <p:strVal val="visible"/>
                                      </p:to>
                                    </p:set>
                                    <p:animEffect transition="in" filter="wipe(up)">
                                      <p:cBhvr>
                                        <p:cTn id="50"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utoUpdateAnimBg="0"/>
      <p:bldP spid="15367" grpId="0" autoUpdateAnimBg="0"/>
      <p:bldP spid="1536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0" name="椭圆 3"/>
          <p:cNvSpPr>
            <a:spLocks noChangeArrowheads="1"/>
          </p:cNvSpPr>
          <p:nvPr/>
        </p:nvSpPr>
        <p:spPr bwMode="auto">
          <a:xfrm>
            <a:off x="1246188" y="2287588"/>
            <a:ext cx="2952750" cy="295275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34821" name="TextBox 4"/>
          <p:cNvSpPr txBox="1">
            <a:spLocks noChangeArrowheads="1"/>
          </p:cNvSpPr>
          <p:nvPr/>
        </p:nvSpPr>
        <p:spPr bwMode="auto">
          <a:xfrm>
            <a:off x="4874578" y="2287588"/>
            <a:ext cx="20116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altLang="en-US" sz="3600" b="1">
                <a:solidFill>
                  <a:schemeClr val="bg1"/>
                </a:solidFill>
                <a:latin typeface="微软雅黑" panose="020B0503020204020204" pitchFamily="34" charset="-122"/>
                <a:ea typeface="微软雅黑" panose="020B0503020204020204" pitchFamily="34" charset="-122"/>
              </a:rPr>
              <a:t>工作目标</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4823" name="TextBox 6"/>
          <p:cNvSpPr txBox="1">
            <a:spLocks noChangeArrowheads="1"/>
          </p:cNvSpPr>
          <p:nvPr/>
        </p:nvSpPr>
        <p:spPr bwMode="auto">
          <a:xfrm>
            <a:off x="5102225" y="3580765"/>
            <a:ext cx="206819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eaLnBrk="1" hangingPunct="1">
              <a:buFontTx/>
              <a:buNone/>
            </a:pPr>
            <a:r>
              <a:rPr lang="zh-CN" altLang="en-US" sz="3600" b="1">
                <a:solidFill>
                  <a:schemeClr val="bg1"/>
                </a:solidFill>
                <a:latin typeface="微软雅黑" panose="020B0503020204020204" pitchFamily="34" charset="-122"/>
                <a:ea typeface="微软雅黑" panose="020B0503020204020204" pitchFamily="34" charset="-122"/>
                <a:sym typeface="+mn-ea"/>
              </a:rPr>
              <a:t>重点任务</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4825" name="TextBox 8"/>
          <p:cNvSpPr txBox="1">
            <a:spLocks noChangeArrowheads="1"/>
          </p:cNvSpPr>
          <p:nvPr/>
        </p:nvSpPr>
        <p:spPr bwMode="auto">
          <a:xfrm>
            <a:off x="5394960" y="4722495"/>
            <a:ext cx="2037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eaLnBrk="1" hangingPunct="1">
              <a:buFontTx/>
              <a:buNone/>
            </a:pPr>
            <a:r>
              <a:rPr lang="zh-CN" altLang="en-US" sz="3600" b="1">
                <a:solidFill>
                  <a:schemeClr val="bg1"/>
                </a:solidFill>
                <a:latin typeface="微软雅黑" panose="020B0503020204020204" pitchFamily="34" charset="-122"/>
                <a:ea typeface="微软雅黑" panose="020B0503020204020204" pitchFamily="34" charset="-122"/>
                <a:sym typeface="+mn-ea"/>
              </a:rPr>
              <a:t>保障措施</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4829" name="TextBox 12"/>
          <p:cNvSpPr txBox="1">
            <a:spLocks noChangeArrowheads="1"/>
          </p:cNvSpPr>
          <p:nvPr/>
        </p:nvSpPr>
        <p:spPr bwMode="auto">
          <a:xfrm>
            <a:off x="2000250" y="3580765"/>
            <a:ext cx="13001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eaLnBrk="1" hangingPunct="1">
              <a:buFontTx/>
              <a:buNone/>
            </a:pPr>
            <a:r>
              <a:rPr lang="zh-CN" sz="2000">
                <a:solidFill>
                  <a:srgbClr val="F8F8F8"/>
                </a:solidFill>
                <a:latin typeface="微软雅黑" panose="020B0503020204020204" pitchFamily="34" charset="-122"/>
                <a:ea typeface="微软雅黑" panose="020B0503020204020204" pitchFamily="34" charset="-122"/>
              </a:rPr>
              <a:t>主要内容</a:t>
            </a:r>
            <a:endParaRPr lang="zh-CN" sz="2000">
              <a:solidFill>
                <a:srgbClr val="F8F8F8"/>
              </a:solidFill>
              <a:latin typeface="微软雅黑" panose="020B0503020204020204" pitchFamily="34" charset="-122"/>
              <a:ea typeface="微软雅黑" panose="020B0503020204020204" pitchFamily="34" charset="-122"/>
            </a:endParaRPr>
          </a:p>
        </p:txBody>
      </p:sp>
      <p:grpSp>
        <p:nvGrpSpPr>
          <p:cNvPr id="34830" name="组合 13"/>
          <p:cNvGrpSpPr/>
          <p:nvPr/>
        </p:nvGrpSpPr>
        <p:grpSpPr bwMode="auto">
          <a:xfrm>
            <a:off x="3300413" y="2207578"/>
            <a:ext cx="863600" cy="863600"/>
            <a:chOff x="0" y="0"/>
            <a:chExt cx="864096" cy="864096"/>
          </a:xfrm>
        </p:grpSpPr>
        <p:sp>
          <p:nvSpPr>
            <p:cNvPr id="34831" name="椭圆 15"/>
            <p:cNvSpPr>
              <a:spLocks noChangeArrowheads="1"/>
            </p:cNvSpPr>
            <p:nvPr/>
          </p:nvSpPr>
          <p:spPr bwMode="auto">
            <a:xfrm>
              <a:off x="0" y="0"/>
              <a:ext cx="864096" cy="864096"/>
            </a:xfrm>
            <a:prstGeom prst="ellipse">
              <a:avLst/>
            </a:prstGeom>
            <a:solidFill>
              <a:schemeClr val="bg1"/>
            </a:solidFill>
            <a:ln w="9525" cmpd="sng">
              <a:solidFill>
                <a:schemeClr val="accent2"/>
              </a:solidFill>
              <a:round/>
            </a:ln>
          </p:spPr>
          <p:txBody>
            <a:bodyPr/>
            <a:lstStyle/>
            <a:p>
              <a:pPr eaLnBrk="1" hangingPunct="1">
                <a:buFontTx/>
                <a:buNone/>
              </a:pPr>
              <a:endParaRPr lang="zh-CN" altLang="zh-CN"/>
            </a:p>
          </p:txBody>
        </p:sp>
        <p:sp>
          <p:nvSpPr>
            <p:cNvPr id="34832" name="TextBox 16"/>
            <p:cNvSpPr txBox="1">
              <a:spLocks noChangeArrowheads="1"/>
            </p:cNvSpPr>
            <p:nvPr/>
          </p:nvSpPr>
          <p:spPr bwMode="auto">
            <a:xfrm>
              <a:off x="191094" y="80133"/>
              <a:ext cx="451109" cy="6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ctr" eaLnBrk="1" hangingPunct="1">
                <a:buFontTx/>
                <a:buNone/>
              </a:pPr>
              <a:r>
                <a:rPr lang="en-US" sz="3600">
                  <a:solidFill>
                    <a:srgbClr val="F8F8F8"/>
                  </a:solidFill>
                  <a:latin typeface="微软雅黑" panose="020B0503020204020204" pitchFamily="34" charset="-122"/>
                  <a:ea typeface="微软雅黑" panose="020B0503020204020204" pitchFamily="34" charset="-122"/>
                </a:rPr>
                <a:t>1</a:t>
              </a:r>
              <a:endParaRPr lang="zh-CN" altLang="en-US" sz="3600">
                <a:solidFill>
                  <a:srgbClr val="F8F8F8"/>
                </a:solidFill>
                <a:latin typeface="微软雅黑" panose="020B0503020204020204" pitchFamily="34" charset="-122"/>
                <a:ea typeface="微软雅黑" panose="020B0503020204020204" pitchFamily="34" charset="-122"/>
              </a:endParaRPr>
            </a:p>
          </p:txBody>
        </p:sp>
      </p:grpSp>
      <p:grpSp>
        <p:nvGrpSpPr>
          <p:cNvPr id="34833" name="组合 17"/>
          <p:cNvGrpSpPr/>
          <p:nvPr/>
        </p:nvGrpSpPr>
        <p:grpSpPr bwMode="auto">
          <a:xfrm>
            <a:off x="3735705" y="3470593"/>
            <a:ext cx="863600" cy="865187"/>
            <a:chOff x="0" y="0"/>
            <a:chExt cx="864096" cy="864096"/>
          </a:xfrm>
        </p:grpSpPr>
        <p:sp>
          <p:nvSpPr>
            <p:cNvPr id="34834" name="椭圆 18"/>
            <p:cNvSpPr>
              <a:spLocks noChangeArrowheads="1"/>
            </p:cNvSpPr>
            <p:nvPr/>
          </p:nvSpPr>
          <p:spPr bwMode="auto">
            <a:xfrm>
              <a:off x="0" y="0"/>
              <a:ext cx="864096" cy="864096"/>
            </a:xfrm>
            <a:prstGeom prst="ellipse">
              <a:avLst/>
            </a:prstGeom>
            <a:solidFill>
              <a:schemeClr val="bg1"/>
            </a:solidFill>
            <a:ln w="9525" cmpd="sng">
              <a:solidFill>
                <a:schemeClr val="accent2"/>
              </a:solidFill>
              <a:round/>
            </a:ln>
          </p:spPr>
          <p:txBody>
            <a:bodyPr/>
            <a:lstStyle/>
            <a:p>
              <a:pPr eaLnBrk="1" hangingPunct="1">
                <a:buFontTx/>
                <a:buNone/>
              </a:pPr>
              <a:endParaRPr lang="zh-CN" altLang="zh-CN"/>
            </a:p>
          </p:txBody>
        </p:sp>
        <p:sp>
          <p:nvSpPr>
            <p:cNvPr id="34835" name="TextBox 19"/>
            <p:cNvSpPr txBox="1">
              <a:spLocks noChangeArrowheads="1"/>
            </p:cNvSpPr>
            <p:nvPr/>
          </p:nvSpPr>
          <p:spPr bwMode="auto">
            <a:xfrm>
              <a:off x="206679" y="109898"/>
              <a:ext cx="451109" cy="6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eaLnBrk="1" hangingPunct="1">
                <a:buFontTx/>
                <a:buNone/>
              </a:pPr>
              <a:r>
                <a:rPr lang="en-US" sz="3600">
                  <a:solidFill>
                    <a:srgbClr val="F8F8F8"/>
                  </a:solidFill>
                  <a:latin typeface="微软雅黑" panose="020B0503020204020204" pitchFamily="34" charset="-122"/>
                  <a:ea typeface="微软雅黑" panose="020B0503020204020204" pitchFamily="34" charset="-122"/>
                </a:rPr>
                <a:t>2</a:t>
              </a:r>
              <a:endParaRPr lang="zh-CN" altLang="en-US" sz="3600">
                <a:solidFill>
                  <a:srgbClr val="F8F8F8"/>
                </a:solidFill>
                <a:latin typeface="微软雅黑" panose="020B0503020204020204" pitchFamily="34" charset="-122"/>
                <a:ea typeface="微软雅黑" panose="020B0503020204020204" pitchFamily="34" charset="-122"/>
              </a:endParaRPr>
            </a:p>
          </p:txBody>
        </p:sp>
      </p:grpSp>
      <p:grpSp>
        <p:nvGrpSpPr>
          <p:cNvPr id="34836" name="组合 20"/>
          <p:cNvGrpSpPr/>
          <p:nvPr/>
        </p:nvGrpSpPr>
        <p:grpSpPr bwMode="auto">
          <a:xfrm>
            <a:off x="2963545" y="4613275"/>
            <a:ext cx="865188" cy="863600"/>
            <a:chOff x="0" y="0"/>
            <a:chExt cx="864096" cy="864096"/>
          </a:xfrm>
        </p:grpSpPr>
        <p:sp>
          <p:nvSpPr>
            <p:cNvPr id="34837" name="椭圆 21"/>
            <p:cNvSpPr>
              <a:spLocks noChangeArrowheads="1"/>
            </p:cNvSpPr>
            <p:nvPr/>
          </p:nvSpPr>
          <p:spPr bwMode="auto">
            <a:xfrm>
              <a:off x="0" y="0"/>
              <a:ext cx="864096" cy="864096"/>
            </a:xfrm>
            <a:prstGeom prst="ellipse">
              <a:avLst/>
            </a:prstGeom>
            <a:solidFill>
              <a:schemeClr val="bg1"/>
            </a:solidFill>
            <a:ln w="9525" cmpd="sng">
              <a:solidFill>
                <a:schemeClr val="accent2"/>
              </a:solidFill>
              <a:round/>
            </a:ln>
          </p:spPr>
          <p:txBody>
            <a:bodyPr/>
            <a:lstStyle/>
            <a:p>
              <a:pPr eaLnBrk="1" hangingPunct="1">
                <a:buFontTx/>
                <a:buNone/>
              </a:pPr>
              <a:endParaRPr lang="zh-CN" altLang="zh-CN"/>
            </a:p>
          </p:txBody>
        </p:sp>
        <p:sp>
          <p:nvSpPr>
            <p:cNvPr id="34838" name="TextBox 22"/>
            <p:cNvSpPr txBox="1">
              <a:spLocks noChangeArrowheads="1"/>
            </p:cNvSpPr>
            <p:nvPr/>
          </p:nvSpPr>
          <p:spPr bwMode="auto">
            <a:xfrm>
              <a:off x="225051" y="109006"/>
              <a:ext cx="450281" cy="6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eaLnBrk="1" hangingPunct="1">
                <a:buFontTx/>
                <a:buNone/>
              </a:pPr>
              <a:r>
                <a:rPr lang="en-US" sz="3600">
                  <a:solidFill>
                    <a:srgbClr val="F8F8F8"/>
                  </a:solidFill>
                  <a:latin typeface="微软雅黑" panose="020B0503020204020204" pitchFamily="34" charset="-122"/>
                  <a:ea typeface="微软雅黑" panose="020B0503020204020204" pitchFamily="34" charset="-122"/>
                </a:rPr>
                <a:t>3</a:t>
              </a:r>
              <a:endParaRPr lang="zh-CN" altLang="en-US" sz="36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829"/>
                                        </p:tgtEl>
                                        <p:attrNameLst>
                                          <p:attrName>style.visibility</p:attrName>
                                        </p:attrNameLst>
                                      </p:cBhvr>
                                      <p:to>
                                        <p:strVal val="visible"/>
                                      </p:to>
                                    </p:set>
                                    <p:anim calcmode="lin" valueType="num">
                                      <p:cBhvr>
                                        <p:cTn id="11" dur="500" fill="hold"/>
                                        <p:tgtEl>
                                          <p:spTgt spid="34829"/>
                                        </p:tgtEl>
                                        <p:attrNameLst>
                                          <p:attrName>ppt_w</p:attrName>
                                        </p:attrNameLst>
                                      </p:cBhvr>
                                      <p:tavLst>
                                        <p:tav tm="0">
                                          <p:val>
                                            <p:fltVal val="0"/>
                                          </p:val>
                                        </p:tav>
                                        <p:tav tm="100000">
                                          <p:val>
                                            <p:strVal val="#ppt_w"/>
                                          </p:val>
                                        </p:tav>
                                      </p:tavLst>
                                    </p:anim>
                                    <p:anim calcmode="lin" valueType="num">
                                      <p:cBhvr>
                                        <p:cTn id="12" dur="500" fill="hold"/>
                                        <p:tgtEl>
                                          <p:spTgt spid="34829"/>
                                        </p:tgtEl>
                                        <p:attrNameLst>
                                          <p:attrName>ppt_h</p:attrName>
                                        </p:attrNameLst>
                                      </p:cBhvr>
                                      <p:tavLst>
                                        <p:tav tm="0">
                                          <p:val>
                                            <p:fltVal val="0"/>
                                          </p:val>
                                        </p:tav>
                                        <p:tav tm="100000">
                                          <p:val>
                                            <p:strVal val="#ppt_h"/>
                                          </p:val>
                                        </p:tav>
                                      </p:tavLst>
                                    </p:anim>
                                    <p:animEffect transition="in" filter="fade">
                                      <p:cBhvr>
                                        <p:cTn id="13" dur="500"/>
                                        <p:tgtEl>
                                          <p:spTgt spid="348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20"/>
                                        </p:tgtEl>
                                        <p:attrNameLst>
                                          <p:attrName>style.visibility</p:attrName>
                                        </p:attrNameLst>
                                      </p:cBhvr>
                                      <p:to>
                                        <p:strVal val="visible"/>
                                      </p:to>
                                    </p:set>
                                    <p:anim calcmode="lin" valueType="num">
                                      <p:cBhvr>
                                        <p:cTn id="16" dur="500" fill="hold"/>
                                        <p:tgtEl>
                                          <p:spTgt spid="34820"/>
                                        </p:tgtEl>
                                        <p:attrNameLst>
                                          <p:attrName>ppt_w</p:attrName>
                                        </p:attrNameLst>
                                      </p:cBhvr>
                                      <p:tavLst>
                                        <p:tav tm="0">
                                          <p:val>
                                            <p:fltVal val="0"/>
                                          </p:val>
                                        </p:tav>
                                        <p:tav tm="100000">
                                          <p:val>
                                            <p:strVal val="#ppt_w"/>
                                          </p:val>
                                        </p:tav>
                                      </p:tavLst>
                                    </p:anim>
                                    <p:anim calcmode="lin" valueType="num">
                                      <p:cBhvr>
                                        <p:cTn id="17" dur="500" fill="hold"/>
                                        <p:tgtEl>
                                          <p:spTgt spid="34820"/>
                                        </p:tgtEl>
                                        <p:attrNameLst>
                                          <p:attrName>ppt_h</p:attrName>
                                        </p:attrNameLst>
                                      </p:cBhvr>
                                      <p:tavLst>
                                        <p:tav tm="0">
                                          <p:val>
                                            <p:fltVal val="0"/>
                                          </p:val>
                                        </p:tav>
                                        <p:tav tm="100000">
                                          <p:val>
                                            <p:strVal val="#ppt_h"/>
                                          </p:val>
                                        </p:tav>
                                      </p:tavLst>
                                    </p:anim>
                                    <p:animEffect transition="in" filter="fade">
                                      <p:cBhvr>
                                        <p:cTn id="18" dur="500"/>
                                        <p:tgtEl>
                                          <p:spTgt spid="34820"/>
                                        </p:tgtEl>
                                      </p:cBhvr>
                                    </p:animEffect>
                                  </p:childTnLst>
                                </p:cTn>
                              </p:par>
                            </p:childTnLst>
                          </p:cTn>
                        </p:par>
                        <p:par>
                          <p:cTn id="19" fill="hold">
                            <p:stCondLst>
                              <p:cond delay="1000"/>
                            </p:stCondLst>
                            <p:childTnLst>
                              <p:par>
                                <p:cTn id="20" presetID="52" presetClass="entr" presetSubtype="0" fill="hold" nodeType="afterEffect">
                                  <p:stCondLst>
                                    <p:cond delay="0"/>
                                  </p:stCondLst>
                                  <p:childTnLst>
                                    <p:set>
                                      <p:cBhvr>
                                        <p:cTn id="21" dur="1" fill="hold">
                                          <p:stCondLst>
                                            <p:cond delay="0"/>
                                          </p:stCondLst>
                                        </p:cTn>
                                        <p:tgtEl>
                                          <p:spTgt spid="34830"/>
                                        </p:tgtEl>
                                        <p:attrNameLst>
                                          <p:attrName>style.visibility</p:attrName>
                                        </p:attrNameLst>
                                      </p:cBhvr>
                                      <p:to>
                                        <p:strVal val="visible"/>
                                      </p:to>
                                    </p:set>
                                    <p:animScale>
                                      <p:cBhvr>
                                        <p:cTn id="22" dur="1000" decel="50000" fill="hold">
                                          <p:stCondLst>
                                            <p:cond delay="0"/>
                                          </p:stCondLst>
                                        </p:cTn>
                                        <p:tgtEl>
                                          <p:spTgt spid="348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34830"/>
                                        </p:tgtEl>
                                        <p:attrNameLst>
                                          <p:attrName>ppt_x</p:attrName>
                                          <p:attrName>ppt_y</p:attrName>
                                        </p:attrNameLst>
                                      </p:cBhvr>
                                      <p:rCtr x="0" y="0"/>
                                    </p:animMotion>
                                    <p:animEffect transition="in" filter="fade">
                                      <p:cBhvr>
                                        <p:cTn id="24" dur="1000"/>
                                        <p:tgtEl>
                                          <p:spTgt spid="34830"/>
                                        </p:tgtEl>
                                      </p:cBhvr>
                                    </p:animEffect>
                                  </p:childTnLst>
                                </p:cTn>
                              </p:par>
                              <p:par>
                                <p:cTn id="25" presetID="52" presetClass="entr" presetSubtype="0" fill="hold" nodeType="withEffect">
                                  <p:stCondLst>
                                    <p:cond delay="200"/>
                                  </p:stCondLst>
                                  <p:childTnLst>
                                    <p:set>
                                      <p:cBhvr>
                                        <p:cTn id="26" dur="1" fill="hold">
                                          <p:stCondLst>
                                            <p:cond delay="0"/>
                                          </p:stCondLst>
                                        </p:cTn>
                                        <p:tgtEl>
                                          <p:spTgt spid="34833"/>
                                        </p:tgtEl>
                                        <p:attrNameLst>
                                          <p:attrName>style.visibility</p:attrName>
                                        </p:attrNameLst>
                                      </p:cBhvr>
                                      <p:to>
                                        <p:strVal val="visible"/>
                                      </p:to>
                                    </p:set>
                                    <p:animScale>
                                      <p:cBhvr>
                                        <p:cTn id="27" dur="1000" decel="50000" fill="hold">
                                          <p:stCondLst>
                                            <p:cond delay="0"/>
                                          </p:stCondLst>
                                        </p:cTn>
                                        <p:tgtEl>
                                          <p:spTgt spid="348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34833"/>
                                        </p:tgtEl>
                                        <p:attrNameLst>
                                          <p:attrName>ppt_x</p:attrName>
                                          <p:attrName>ppt_y</p:attrName>
                                        </p:attrNameLst>
                                      </p:cBhvr>
                                      <p:rCtr x="0" y="0"/>
                                    </p:animMotion>
                                    <p:animEffect transition="in" filter="fade">
                                      <p:cBhvr>
                                        <p:cTn id="29" dur="1000"/>
                                        <p:tgtEl>
                                          <p:spTgt spid="34833"/>
                                        </p:tgtEl>
                                      </p:cBhvr>
                                    </p:animEffect>
                                  </p:childTnLst>
                                </p:cTn>
                              </p:par>
                              <p:par>
                                <p:cTn id="30" presetID="52" presetClass="entr" presetSubtype="0" fill="hold" nodeType="withEffect">
                                  <p:stCondLst>
                                    <p:cond delay="400"/>
                                  </p:stCondLst>
                                  <p:childTnLst>
                                    <p:set>
                                      <p:cBhvr>
                                        <p:cTn id="31" dur="1" fill="hold">
                                          <p:stCondLst>
                                            <p:cond delay="0"/>
                                          </p:stCondLst>
                                        </p:cTn>
                                        <p:tgtEl>
                                          <p:spTgt spid="34836"/>
                                        </p:tgtEl>
                                        <p:attrNameLst>
                                          <p:attrName>style.visibility</p:attrName>
                                        </p:attrNameLst>
                                      </p:cBhvr>
                                      <p:to>
                                        <p:strVal val="visible"/>
                                      </p:to>
                                    </p:set>
                                    <p:animScale>
                                      <p:cBhvr>
                                        <p:cTn id="32" dur="1000" decel="50000" fill="hold">
                                          <p:stCondLst>
                                            <p:cond delay="0"/>
                                          </p:stCondLst>
                                        </p:cTn>
                                        <p:tgtEl>
                                          <p:spTgt spid="348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34836"/>
                                        </p:tgtEl>
                                        <p:attrNameLst>
                                          <p:attrName>ppt_x</p:attrName>
                                          <p:attrName>ppt_y</p:attrName>
                                        </p:attrNameLst>
                                      </p:cBhvr>
                                      <p:rCtr x="0" y="0"/>
                                    </p:animMotion>
                                    <p:animEffect transition="in" filter="fade">
                                      <p:cBhvr>
                                        <p:cTn id="34" dur="1000"/>
                                        <p:tgtEl>
                                          <p:spTgt spid="34836"/>
                                        </p:tgtEl>
                                      </p:cBhvr>
                                    </p:animEffect>
                                  </p:childTnLst>
                                </p:cTn>
                              </p:par>
                            </p:childTnLst>
                          </p:cTn>
                        </p:par>
                        <p:par>
                          <p:cTn id="35" fill="hold">
                            <p:stCondLst>
                              <p:cond delay="2000"/>
                            </p:stCondLst>
                            <p:childTnLst>
                              <p:par>
                                <p:cTn id="36" presetID="2" presetClass="entr" presetSubtype="6" fill="hold" grpId="0" nodeType="afterEffect">
                                  <p:stCondLst>
                                    <p:cond delay="0"/>
                                  </p:stCondLst>
                                  <p:childTnLst>
                                    <p:set>
                                      <p:cBhvr>
                                        <p:cTn id="37" dur="1" fill="hold">
                                          <p:stCondLst>
                                            <p:cond delay="0"/>
                                          </p:stCondLst>
                                        </p:cTn>
                                        <p:tgtEl>
                                          <p:spTgt spid="34821"/>
                                        </p:tgtEl>
                                        <p:attrNameLst>
                                          <p:attrName>style.visibility</p:attrName>
                                        </p:attrNameLst>
                                      </p:cBhvr>
                                      <p:to>
                                        <p:strVal val="visible"/>
                                      </p:to>
                                    </p:set>
                                    <p:anim calcmode="lin" valueType="num">
                                      <p:cBhvr additive="base">
                                        <p:cTn id="38" dur="500" fill="hold"/>
                                        <p:tgtEl>
                                          <p:spTgt spid="34821"/>
                                        </p:tgtEl>
                                        <p:attrNameLst>
                                          <p:attrName>ppt_x</p:attrName>
                                        </p:attrNameLst>
                                      </p:cBhvr>
                                      <p:tavLst>
                                        <p:tav tm="0">
                                          <p:val>
                                            <p:strVal val="1+#ppt_w/2"/>
                                          </p:val>
                                        </p:tav>
                                        <p:tav tm="100000">
                                          <p:val>
                                            <p:strVal val="#ppt_x"/>
                                          </p:val>
                                        </p:tav>
                                      </p:tavLst>
                                    </p:anim>
                                    <p:anim calcmode="lin" valueType="num">
                                      <p:cBhvr additive="base">
                                        <p:cTn id="39" dur="500" fill="hold"/>
                                        <p:tgtEl>
                                          <p:spTgt spid="34821"/>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34823"/>
                                        </p:tgtEl>
                                        <p:attrNameLst>
                                          <p:attrName>style.visibility</p:attrName>
                                        </p:attrNameLst>
                                      </p:cBhvr>
                                      <p:to>
                                        <p:strVal val="visible"/>
                                      </p:to>
                                    </p:set>
                                    <p:anim calcmode="lin" valueType="num">
                                      <p:cBhvr additive="base">
                                        <p:cTn id="42" dur="500" fill="hold"/>
                                        <p:tgtEl>
                                          <p:spTgt spid="34823"/>
                                        </p:tgtEl>
                                        <p:attrNameLst>
                                          <p:attrName>ppt_x</p:attrName>
                                        </p:attrNameLst>
                                      </p:cBhvr>
                                      <p:tavLst>
                                        <p:tav tm="0">
                                          <p:val>
                                            <p:strVal val="1+#ppt_w/2"/>
                                          </p:val>
                                        </p:tav>
                                        <p:tav tm="100000">
                                          <p:val>
                                            <p:strVal val="#ppt_x"/>
                                          </p:val>
                                        </p:tav>
                                      </p:tavLst>
                                    </p:anim>
                                    <p:anim calcmode="lin" valueType="num">
                                      <p:cBhvr additive="base">
                                        <p:cTn id="43" dur="500" fill="hold"/>
                                        <p:tgtEl>
                                          <p:spTgt spid="34823"/>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0"/>
                                  </p:stCondLst>
                                  <p:childTnLst>
                                    <p:set>
                                      <p:cBhvr>
                                        <p:cTn id="45" dur="1" fill="hold">
                                          <p:stCondLst>
                                            <p:cond delay="0"/>
                                          </p:stCondLst>
                                        </p:cTn>
                                        <p:tgtEl>
                                          <p:spTgt spid="34825"/>
                                        </p:tgtEl>
                                        <p:attrNameLst>
                                          <p:attrName>style.visibility</p:attrName>
                                        </p:attrNameLst>
                                      </p:cBhvr>
                                      <p:to>
                                        <p:strVal val="visible"/>
                                      </p:to>
                                    </p:set>
                                    <p:anim calcmode="lin" valueType="num">
                                      <p:cBhvr additive="base">
                                        <p:cTn id="46" dur="500" fill="hold"/>
                                        <p:tgtEl>
                                          <p:spTgt spid="34825"/>
                                        </p:tgtEl>
                                        <p:attrNameLst>
                                          <p:attrName>ppt_x</p:attrName>
                                        </p:attrNameLst>
                                      </p:cBhvr>
                                      <p:tavLst>
                                        <p:tav tm="0">
                                          <p:val>
                                            <p:strVal val="1+#ppt_w/2"/>
                                          </p:val>
                                        </p:tav>
                                        <p:tav tm="100000">
                                          <p:val>
                                            <p:strVal val="#ppt_x"/>
                                          </p:val>
                                        </p:tav>
                                      </p:tavLst>
                                    </p:anim>
                                    <p:anim calcmode="lin" valueType="num">
                                      <p:cBhvr additive="base">
                                        <p:cTn id="47"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nimBg="1"/>
      <p:bldP spid="34820" grpId="0" bldLvl="0" animBg="1" autoUpdateAnimBg="0"/>
      <p:bldP spid="34821" grpId="0" autoUpdateAnimBg="0"/>
      <p:bldP spid="34823" grpId="0" autoUpdateAnimBg="0"/>
      <p:bldP spid="34825" grpId="0" autoUpdateAnimBg="0"/>
      <p:bldP spid="348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0" name="Freeform 6"/>
          <p:cNvSpPr/>
          <p:nvPr/>
        </p:nvSpPr>
        <p:spPr bwMode="auto">
          <a:xfrm>
            <a:off x="1520825" y="1581150"/>
            <a:ext cx="3784600" cy="4514850"/>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6" name="TextBox 9"/>
          <p:cNvSpPr txBox="1">
            <a:spLocks noChangeArrowheads="1"/>
          </p:cNvSpPr>
          <p:nvPr/>
        </p:nvSpPr>
        <p:spPr bwMode="auto">
          <a:xfrm>
            <a:off x="2508885" y="313753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eaLnBrk="1" hangingPunct="1">
              <a:buFontTx/>
              <a:buNone/>
            </a:pPr>
            <a:r>
              <a:rPr lang="zh-CN" sz="3200">
                <a:solidFill>
                  <a:srgbClr val="F8F8F8"/>
                </a:solidFill>
                <a:latin typeface="微软雅黑" panose="020B0503020204020204" pitchFamily="34" charset="-122"/>
                <a:ea typeface="微软雅黑" panose="020B0503020204020204" pitchFamily="34" charset="-122"/>
              </a:rPr>
              <a:t>工作目标</a:t>
            </a:r>
            <a:endParaRPr lang="zh-CN" sz="3200">
              <a:solidFill>
                <a:srgbClr val="F8F8F8"/>
              </a:solidFill>
              <a:latin typeface="微软雅黑" panose="020B0503020204020204" pitchFamily="34" charset="-122"/>
              <a:ea typeface="微软雅黑" panose="020B0503020204020204" pitchFamily="34" charset="-122"/>
            </a:endParaRPr>
          </a:p>
        </p:txBody>
      </p:sp>
      <p:sp>
        <p:nvSpPr>
          <p:cNvPr id="19468" name="TextBox 11"/>
          <p:cNvSpPr txBox="1">
            <a:spLocks noChangeArrowheads="1"/>
          </p:cNvSpPr>
          <p:nvPr/>
        </p:nvSpPr>
        <p:spPr bwMode="auto">
          <a:xfrm>
            <a:off x="5618163" y="3541713"/>
            <a:ext cx="1006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eaLnBrk="1" hangingPunct="1">
              <a:buFontTx/>
              <a:buNone/>
            </a:pPr>
            <a:r>
              <a:rPr lang="zh-CN" sz="3200">
                <a:solidFill>
                  <a:srgbClr val="F8F8F8"/>
                </a:solidFill>
                <a:latin typeface="微软雅黑" panose="020B0503020204020204" pitchFamily="34" charset="-122"/>
                <a:ea typeface="微软雅黑" panose="020B0503020204020204" pitchFamily="34" charset="-122"/>
              </a:rPr>
              <a:t>实际</a:t>
            </a:r>
            <a:endParaRPr lang="zh-CN" sz="3200">
              <a:solidFill>
                <a:srgbClr val="F8F8F8"/>
              </a:solidFill>
              <a:latin typeface="微软雅黑" panose="020B0503020204020204" pitchFamily="34" charset="-122"/>
              <a:ea typeface="微软雅黑" panose="020B0503020204020204" pitchFamily="34" charset="-122"/>
            </a:endParaRPr>
          </a:p>
        </p:txBody>
      </p:sp>
      <p:sp>
        <p:nvSpPr>
          <p:cNvPr id="19469" name="TextBox 12"/>
          <p:cNvSpPr txBox="1">
            <a:spLocks noChangeArrowheads="1"/>
          </p:cNvSpPr>
          <p:nvPr/>
        </p:nvSpPr>
        <p:spPr bwMode="auto">
          <a:xfrm>
            <a:off x="5249863" y="4338638"/>
            <a:ext cx="2157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eaLnBrk="1" hangingPunct="1">
              <a:buFontTx/>
              <a:buNone/>
            </a:pPr>
            <a:r>
              <a:rPr lang="zh-CN">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solidFill>
                <a:srgbClr val="F8F8F8"/>
              </a:solidFill>
              <a:latin typeface="微软雅黑" panose="020B0503020204020204" pitchFamily="34" charset="-122"/>
              <a:ea typeface="微软雅黑" panose="020B0503020204020204" pitchFamily="34" charset="-122"/>
            </a:endParaRPr>
          </a:p>
        </p:txBody>
      </p:sp>
      <p:sp>
        <p:nvSpPr>
          <p:cNvPr id="19470" name="TextBox 13"/>
          <p:cNvSpPr txBox="1">
            <a:spLocks noChangeArrowheads="1"/>
          </p:cNvSpPr>
          <p:nvPr/>
        </p:nvSpPr>
        <p:spPr bwMode="auto">
          <a:xfrm>
            <a:off x="6170930" y="1735455"/>
            <a:ext cx="487362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建设高水平中医医院</a:t>
            </a:r>
            <a:endParaRPr lang="zh-CN">
              <a:solidFill>
                <a:schemeClr val="tx2"/>
              </a:solidFill>
              <a:latin typeface="微软雅黑" panose="020B0503020204020204" pitchFamily="34" charset="-122"/>
              <a:ea typeface="微软雅黑" panose="020B0503020204020204" pitchFamily="34" charset="-122"/>
            </a:endParaRPr>
          </a:p>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培育一批高层次中医药人才</a:t>
            </a:r>
            <a:endParaRPr lang="zh-CN">
              <a:solidFill>
                <a:schemeClr val="tx2"/>
              </a:solidFill>
              <a:latin typeface="微软雅黑" panose="020B0503020204020204" pitchFamily="34" charset="-122"/>
              <a:ea typeface="微软雅黑" panose="020B0503020204020204" pitchFamily="34" charset="-122"/>
            </a:endParaRPr>
          </a:p>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补齐县镇村三级中医药服务短板</a:t>
            </a:r>
            <a:endParaRPr lang="zh-CN">
              <a:solidFill>
                <a:schemeClr val="tx2"/>
              </a:solidFill>
              <a:latin typeface="微软雅黑" panose="020B0503020204020204" pitchFamily="34" charset="-122"/>
              <a:ea typeface="微软雅黑" panose="020B0503020204020204" pitchFamily="34" charset="-122"/>
            </a:endParaRPr>
          </a:p>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促进中医药传承创新</a:t>
            </a:r>
            <a:endParaRPr lang="zh-CN">
              <a:solidFill>
                <a:schemeClr val="tx2"/>
              </a:solidFill>
              <a:latin typeface="微软雅黑" panose="020B0503020204020204" pitchFamily="34" charset="-122"/>
              <a:ea typeface="微软雅黑" panose="020B0503020204020204" pitchFamily="34" charset="-122"/>
            </a:endParaRPr>
          </a:p>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推进中医药产业高质量发展</a:t>
            </a:r>
            <a:endParaRPr lang="zh-CN">
              <a:solidFill>
                <a:schemeClr val="tx2"/>
              </a:solidFill>
              <a:latin typeface="微软雅黑" panose="020B0503020204020204" pitchFamily="34" charset="-122"/>
              <a:ea typeface="微软雅黑" panose="020B0503020204020204" pitchFamily="34" charset="-122"/>
            </a:endParaRPr>
          </a:p>
          <a:p>
            <a:pPr eaLnBrk="1" latinLnBrk="0" hangingPunct="1">
              <a:lnSpc>
                <a:spcPct val="200000"/>
              </a:lnSpc>
              <a:buFontTx/>
              <a:buNone/>
            </a:pPr>
            <a:r>
              <a:rPr lang="zh-CN">
                <a:solidFill>
                  <a:schemeClr val="tx2"/>
                </a:solidFill>
                <a:latin typeface="微软雅黑" panose="020B0503020204020204" pitchFamily="34" charset="-122"/>
                <a:ea typeface="微软雅黑" panose="020B0503020204020204" pitchFamily="34" charset="-122"/>
              </a:rPr>
              <a:t>弘扬岭南中医药文化等六个方面</a:t>
            </a:r>
            <a:endParaRPr lang="zh-CN">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wipe(down)">
                                      <p:cBhvr>
                                        <p:cTn id="11" dur="435">
                                          <p:stCondLst>
                                            <p:cond delay="0"/>
                                          </p:stCondLst>
                                        </p:cTn>
                                        <p:tgtEl>
                                          <p:spTgt spid="19460"/>
                                        </p:tgtEl>
                                      </p:cBhvr>
                                    </p:animEffect>
                                    <p:anim calcmode="lin" valueType="num">
                                      <p:cBhvr>
                                        <p:cTn id="12" dur="1367"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9460"/>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9460"/>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9460"/>
                                        </p:tgtEl>
                                        <p:attrNameLst>
                                          <p:attrName>ppt_y</p:attrName>
                                        </p:attrNameLst>
                                      </p:cBhvr>
                                      <p:tavLst>
                                        <p:tav tm="0" fmla="#ppt_y-sin(pi*$)/81">
                                          <p:val>
                                            <p:fltVal val="0"/>
                                          </p:val>
                                        </p:tav>
                                        <p:tav tm="100000">
                                          <p:val>
                                            <p:fltVal val="1"/>
                                          </p:val>
                                        </p:tav>
                                      </p:tavLst>
                                    </p:anim>
                                    <p:animScale>
                                      <p:cBhvr>
                                        <p:cTn id="17" dur="20">
                                          <p:stCondLst>
                                            <p:cond delay="487"/>
                                          </p:stCondLst>
                                        </p:cTn>
                                        <p:tgtEl>
                                          <p:spTgt spid="19460"/>
                                        </p:tgtEl>
                                      </p:cBhvr>
                                      <p:to x="100000" y="60000"/>
                                    </p:animScale>
                                    <p:animScale>
                                      <p:cBhvr>
                                        <p:cTn id="18" dur="124" decel="50000">
                                          <p:stCondLst>
                                            <p:cond delay="507"/>
                                          </p:stCondLst>
                                        </p:cTn>
                                        <p:tgtEl>
                                          <p:spTgt spid="19460"/>
                                        </p:tgtEl>
                                      </p:cBhvr>
                                      <p:to x="100000" y="100000"/>
                                    </p:animScale>
                                    <p:animScale>
                                      <p:cBhvr>
                                        <p:cTn id="19" dur="20">
                                          <p:stCondLst>
                                            <p:cond delay="984"/>
                                          </p:stCondLst>
                                        </p:cTn>
                                        <p:tgtEl>
                                          <p:spTgt spid="19460"/>
                                        </p:tgtEl>
                                      </p:cBhvr>
                                      <p:to x="100000" y="80000"/>
                                    </p:animScale>
                                    <p:animScale>
                                      <p:cBhvr>
                                        <p:cTn id="20" dur="124" decel="50000">
                                          <p:stCondLst>
                                            <p:cond delay="1004"/>
                                          </p:stCondLst>
                                        </p:cTn>
                                        <p:tgtEl>
                                          <p:spTgt spid="19460"/>
                                        </p:tgtEl>
                                      </p:cBhvr>
                                      <p:to x="100000" y="100000"/>
                                    </p:animScale>
                                    <p:animScale>
                                      <p:cBhvr>
                                        <p:cTn id="21" dur="20">
                                          <p:stCondLst>
                                            <p:cond delay="1231"/>
                                          </p:stCondLst>
                                        </p:cTn>
                                        <p:tgtEl>
                                          <p:spTgt spid="19460"/>
                                        </p:tgtEl>
                                      </p:cBhvr>
                                      <p:to x="100000" y="90000"/>
                                    </p:animScale>
                                    <p:animScale>
                                      <p:cBhvr>
                                        <p:cTn id="22" dur="124" decel="50000">
                                          <p:stCondLst>
                                            <p:cond delay="1251"/>
                                          </p:stCondLst>
                                        </p:cTn>
                                        <p:tgtEl>
                                          <p:spTgt spid="19460"/>
                                        </p:tgtEl>
                                      </p:cBhvr>
                                      <p:to x="100000" y="100000"/>
                                    </p:animScale>
                                    <p:animScale>
                                      <p:cBhvr>
                                        <p:cTn id="23" dur="20">
                                          <p:stCondLst>
                                            <p:cond delay="1356"/>
                                          </p:stCondLst>
                                        </p:cTn>
                                        <p:tgtEl>
                                          <p:spTgt spid="19460"/>
                                        </p:tgtEl>
                                      </p:cBhvr>
                                      <p:to x="100000" y="95000"/>
                                    </p:animScale>
                                    <p:animScale>
                                      <p:cBhvr>
                                        <p:cTn id="24" dur="124" decel="50000">
                                          <p:stCondLst>
                                            <p:cond delay="1376"/>
                                          </p:stCondLst>
                                        </p:cTn>
                                        <p:tgtEl>
                                          <p:spTgt spid="19460"/>
                                        </p:tgtEl>
                                      </p:cBhvr>
                                      <p:to x="100000" y="100000"/>
                                    </p:animScale>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9466"/>
                                        </p:tgtEl>
                                        <p:attrNameLst>
                                          <p:attrName>style.visibility</p:attrName>
                                        </p:attrNameLst>
                                      </p:cBhvr>
                                      <p:to>
                                        <p:strVal val="visible"/>
                                      </p:to>
                                    </p:set>
                                    <p:anim calcmode="lin" valueType="num">
                                      <p:cBhvr>
                                        <p:cTn id="28" dur="500" fill="hold"/>
                                        <p:tgtEl>
                                          <p:spTgt spid="19466"/>
                                        </p:tgtEl>
                                        <p:attrNameLst>
                                          <p:attrName>ppt_w</p:attrName>
                                        </p:attrNameLst>
                                      </p:cBhvr>
                                      <p:tavLst>
                                        <p:tav tm="0">
                                          <p:val>
                                            <p:fltVal val="0"/>
                                          </p:val>
                                        </p:tav>
                                        <p:tav tm="100000">
                                          <p:val>
                                            <p:strVal val="#ppt_w"/>
                                          </p:val>
                                        </p:tav>
                                      </p:tavLst>
                                    </p:anim>
                                    <p:anim calcmode="lin" valueType="num">
                                      <p:cBhvr>
                                        <p:cTn id="29" dur="500" fill="hold"/>
                                        <p:tgtEl>
                                          <p:spTgt spid="19466"/>
                                        </p:tgtEl>
                                        <p:attrNameLst>
                                          <p:attrName>ppt_h</p:attrName>
                                        </p:attrNameLst>
                                      </p:cBhvr>
                                      <p:tavLst>
                                        <p:tav tm="0">
                                          <p:val>
                                            <p:fltVal val="0"/>
                                          </p:val>
                                        </p:tav>
                                        <p:tav tm="100000">
                                          <p:val>
                                            <p:strVal val="#ppt_h"/>
                                          </p:val>
                                        </p:tav>
                                      </p:tavLst>
                                    </p:anim>
                                    <p:anim calcmode="lin" valueType="num">
                                      <p:cBhvr>
                                        <p:cTn id="30" dur="500" fill="hold"/>
                                        <p:tgtEl>
                                          <p:spTgt spid="19466"/>
                                        </p:tgtEl>
                                        <p:attrNameLst>
                                          <p:attrName>style.rotation</p:attrName>
                                        </p:attrNameLst>
                                      </p:cBhvr>
                                      <p:tavLst>
                                        <p:tav tm="0">
                                          <p:val>
                                            <p:fltVal val="90"/>
                                          </p:val>
                                        </p:tav>
                                        <p:tav tm="100000">
                                          <p:val>
                                            <p:fltVal val="0"/>
                                          </p:val>
                                        </p:tav>
                                      </p:tavLst>
                                    </p:anim>
                                    <p:animEffect transition="in" filter="fade">
                                      <p:cBhvr>
                                        <p:cTn id="31" dur="500"/>
                                        <p:tgtEl>
                                          <p:spTgt spid="19466"/>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right)">
                                      <p:cBhvr>
                                        <p:cTn id="35" dur="500"/>
                                        <p:tgtEl>
                                          <p:spTgt spid="19470"/>
                                        </p:tgtEl>
                                      </p:cBhvr>
                                    </p:animEffect>
                                  </p:childTnLst>
                                </p:cTn>
                              </p:par>
                            </p:childTnLst>
                          </p:cTn>
                        </p:par>
                        <p:par>
                          <p:cTn id="36" fill="hold">
                            <p:stCondLst>
                              <p:cond delay="3000"/>
                            </p:stCondLst>
                            <p:childTnLst>
                              <p:par>
                                <p:cTn id="37" presetID="31" presetClass="entr" presetSubtype="0" fill="hold" grpId="0" nodeType="afterEffect">
                                  <p:stCondLst>
                                    <p:cond delay="0"/>
                                  </p:stCondLst>
                                  <p:childTnLst>
                                    <p:set>
                                      <p:cBhvr>
                                        <p:cTn id="38" dur="1" fill="hold">
                                          <p:stCondLst>
                                            <p:cond delay="0"/>
                                          </p:stCondLst>
                                        </p:cTn>
                                        <p:tgtEl>
                                          <p:spTgt spid="19468"/>
                                        </p:tgtEl>
                                        <p:attrNameLst>
                                          <p:attrName>style.visibility</p:attrName>
                                        </p:attrNameLst>
                                      </p:cBhvr>
                                      <p:to>
                                        <p:strVal val="visible"/>
                                      </p:to>
                                    </p:set>
                                    <p:anim calcmode="lin" valueType="num">
                                      <p:cBhvr>
                                        <p:cTn id="39" dur="500" fill="hold"/>
                                        <p:tgtEl>
                                          <p:spTgt spid="19468"/>
                                        </p:tgtEl>
                                        <p:attrNameLst>
                                          <p:attrName>ppt_w</p:attrName>
                                        </p:attrNameLst>
                                      </p:cBhvr>
                                      <p:tavLst>
                                        <p:tav tm="0">
                                          <p:val>
                                            <p:fltVal val="0"/>
                                          </p:val>
                                        </p:tav>
                                        <p:tav tm="100000">
                                          <p:val>
                                            <p:strVal val="#ppt_w"/>
                                          </p:val>
                                        </p:tav>
                                      </p:tavLst>
                                    </p:anim>
                                    <p:anim calcmode="lin" valueType="num">
                                      <p:cBhvr>
                                        <p:cTn id="40" dur="500" fill="hold"/>
                                        <p:tgtEl>
                                          <p:spTgt spid="19468"/>
                                        </p:tgtEl>
                                        <p:attrNameLst>
                                          <p:attrName>ppt_h</p:attrName>
                                        </p:attrNameLst>
                                      </p:cBhvr>
                                      <p:tavLst>
                                        <p:tav tm="0">
                                          <p:val>
                                            <p:fltVal val="0"/>
                                          </p:val>
                                        </p:tav>
                                        <p:tav tm="100000">
                                          <p:val>
                                            <p:strVal val="#ppt_h"/>
                                          </p:val>
                                        </p:tav>
                                      </p:tavLst>
                                    </p:anim>
                                    <p:anim calcmode="lin" valueType="num">
                                      <p:cBhvr>
                                        <p:cTn id="41" dur="500" fill="hold"/>
                                        <p:tgtEl>
                                          <p:spTgt spid="19468"/>
                                        </p:tgtEl>
                                        <p:attrNameLst>
                                          <p:attrName>style.rotation</p:attrName>
                                        </p:attrNameLst>
                                      </p:cBhvr>
                                      <p:tavLst>
                                        <p:tav tm="0">
                                          <p:val>
                                            <p:fltVal val="90"/>
                                          </p:val>
                                        </p:tav>
                                        <p:tav tm="100000">
                                          <p:val>
                                            <p:fltVal val="0"/>
                                          </p:val>
                                        </p:tav>
                                      </p:tavLst>
                                    </p:anim>
                                    <p:animEffect transition="in" filter="fade">
                                      <p:cBhvr>
                                        <p:cTn id="42" dur="500"/>
                                        <p:tgtEl>
                                          <p:spTgt spid="1946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469"/>
                                        </p:tgtEl>
                                        <p:attrNameLst>
                                          <p:attrName>style.visibility</p:attrName>
                                        </p:attrNameLst>
                                      </p:cBhvr>
                                      <p:to>
                                        <p:strVal val="visible"/>
                                      </p:to>
                                    </p:set>
                                    <p:anim calcmode="lin" valueType="num">
                                      <p:cBhvr>
                                        <p:cTn id="45" dur="500" fill="hold"/>
                                        <p:tgtEl>
                                          <p:spTgt spid="19469"/>
                                        </p:tgtEl>
                                        <p:attrNameLst>
                                          <p:attrName>ppt_w</p:attrName>
                                        </p:attrNameLst>
                                      </p:cBhvr>
                                      <p:tavLst>
                                        <p:tav tm="0">
                                          <p:val>
                                            <p:fltVal val="0"/>
                                          </p:val>
                                        </p:tav>
                                        <p:tav tm="100000">
                                          <p:val>
                                            <p:strVal val="#ppt_w"/>
                                          </p:val>
                                        </p:tav>
                                      </p:tavLst>
                                    </p:anim>
                                    <p:anim calcmode="lin" valueType="num">
                                      <p:cBhvr>
                                        <p:cTn id="46" dur="500" fill="hold"/>
                                        <p:tgtEl>
                                          <p:spTgt spid="19469"/>
                                        </p:tgtEl>
                                        <p:attrNameLst>
                                          <p:attrName>ppt_h</p:attrName>
                                        </p:attrNameLst>
                                      </p:cBhvr>
                                      <p:tavLst>
                                        <p:tav tm="0">
                                          <p:val>
                                            <p:fltVal val="0"/>
                                          </p:val>
                                        </p:tav>
                                        <p:tav tm="100000">
                                          <p:val>
                                            <p:strVal val="#ppt_h"/>
                                          </p:val>
                                        </p:tav>
                                      </p:tavLst>
                                    </p:anim>
                                    <p:anim calcmode="lin" valueType="num">
                                      <p:cBhvr>
                                        <p:cTn id="47" dur="500" fill="hold"/>
                                        <p:tgtEl>
                                          <p:spTgt spid="19469"/>
                                        </p:tgtEl>
                                        <p:attrNameLst>
                                          <p:attrName>style.rotation</p:attrName>
                                        </p:attrNameLst>
                                      </p:cBhvr>
                                      <p:tavLst>
                                        <p:tav tm="0">
                                          <p:val>
                                            <p:fltVal val="90"/>
                                          </p:val>
                                        </p:tav>
                                        <p:tav tm="100000">
                                          <p:val>
                                            <p:fltVal val="0"/>
                                          </p:val>
                                        </p:tav>
                                      </p:tavLst>
                                    </p:anim>
                                    <p:animEffect transition="in" filter="fade">
                                      <p:cBhvr>
                                        <p:cTn id="48"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6" grpId="0" autoUpdateAnimBg="0"/>
      <p:bldP spid="19468" grpId="0" autoUpdateAnimBg="0"/>
      <p:bldP spid="19469" grpId="0" autoUpdateAnimBg="0"/>
      <p:bldP spid="194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6" name="椭圆 3"/>
          <p:cNvSpPr>
            <a:spLocks noChangeArrowheads="1"/>
          </p:cNvSpPr>
          <p:nvPr/>
        </p:nvSpPr>
        <p:spPr bwMode="auto">
          <a:xfrm>
            <a:off x="6062663" y="1397000"/>
            <a:ext cx="431800" cy="4333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1</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3557" name="椭圆 4"/>
          <p:cNvSpPr>
            <a:spLocks noChangeArrowheads="1"/>
          </p:cNvSpPr>
          <p:nvPr/>
        </p:nvSpPr>
        <p:spPr bwMode="auto">
          <a:xfrm>
            <a:off x="6551613" y="2138363"/>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rPr>
              <a:t>2</a:t>
            </a:r>
            <a:endParaRPr lang="zh-CN" altLang="en-US" b="1">
              <a:solidFill>
                <a:schemeClr val="accent2"/>
              </a:solidFill>
            </a:endParaRPr>
          </a:p>
        </p:txBody>
      </p:sp>
      <p:sp>
        <p:nvSpPr>
          <p:cNvPr id="23558" name="椭圆 5"/>
          <p:cNvSpPr>
            <a:spLocks noChangeArrowheads="1"/>
          </p:cNvSpPr>
          <p:nvPr/>
        </p:nvSpPr>
        <p:spPr bwMode="auto">
          <a:xfrm>
            <a:off x="6823075" y="2895600"/>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3</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3559" name="椭圆 6"/>
          <p:cNvSpPr>
            <a:spLocks noChangeArrowheads="1"/>
          </p:cNvSpPr>
          <p:nvPr/>
        </p:nvSpPr>
        <p:spPr bwMode="auto">
          <a:xfrm>
            <a:off x="6823075" y="3762375"/>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4</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3560" name="椭圆 7"/>
          <p:cNvSpPr>
            <a:spLocks noChangeArrowheads="1"/>
          </p:cNvSpPr>
          <p:nvPr/>
        </p:nvSpPr>
        <p:spPr bwMode="auto">
          <a:xfrm>
            <a:off x="6603683" y="4445318"/>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5</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3561" name="椭圆 8"/>
          <p:cNvSpPr>
            <a:spLocks noChangeArrowheads="1"/>
          </p:cNvSpPr>
          <p:nvPr/>
        </p:nvSpPr>
        <p:spPr bwMode="auto">
          <a:xfrm>
            <a:off x="6314123" y="5203508"/>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6</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23562" name="TextBox 9"/>
          <p:cNvSpPr txBox="1">
            <a:spLocks noChangeArrowheads="1"/>
          </p:cNvSpPr>
          <p:nvPr/>
        </p:nvSpPr>
        <p:spPr bwMode="auto">
          <a:xfrm>
            <a:off x="6604000" y="1397000"/>
            <a:ext cx="3840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r" eaLnBrk="1" hangingPunct="1">
              <a:buFontTx/>
              <a:buNone/>
            </a:pPr>
            <a:r>
              <a:rPr lang="zh-CN" sz="1800">
                <a:solidFill>
                  <a:schemeClr val="tx2"/>
                </a:solidFill>
                <a:latin typeface="微软雅黑" panose="020B0503020204020204" pitchFamily="34" charset="-122"/>
                <a:ea typeface="微软雅黑" panose="020B0503020204020204" pitchFamily="34" charset="-122"/>
              </a:rPr>
              <a:t>建高地，推动中医药诊疗服务能力。</a:t>
            </a:r>
            <a:endParaRPr lang="zh-CN" sz="1800">
              <a:solidFill>
                <a:schemeClr val="tx2"/>
              </a:solidFill>
              <a:latin typeface="微软雅黑" panose="020B0503020204020204" pitchFamily="34" charset="-122"/>
              <a:ea typeface="微软雅黑" panose="020B0503020204020204" pitchFamily="34" charset="-122"/>
            </a:endParaRPr>
          </a:p>
        </p:txBody>
      </p:sp>
      <p:sp>
        <p:nvSpPr>
          <p:cNvPr id="23563" name="TextBox 10"/>
          <p:cNvSpPr txBox="1">
            <a:spLocks noChangeArrowheads="1"/>
          </p:cNvSpPr>
          <p:nvPr/>
        </p:nvSpPr>
        <p:spPr bwMode="auto">
          <a:xfrm>
            <a:off x="6423660" y="2138680"/>
            <a:ext cx="467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r" eaLnBrk="1" hangingPunct="1">
              <a:buFontTx/>
              <a:buNone/>
            </a:pPr>
            <a:r>
              <a:rPr lang="zh-CN" sz="1800">
                <a:solidFill>
                  <a:schemeClr val="tx2"/>
                </a:solidFill>
                <a:latin typeface="微软雅黑" panose="020B0503020204020204" pitchFamily="34" charset="-122"/>
                <a:ea typeface="微软雅黑" panose="020B0503020204020204" pitchFamily="34" charset="-122"/>
              </a:rPr>
              <a:t>育名医，培养和储备一批中医药人才。</a:t>
            </a:r>
            <a:endParaRPr lang="zh-CN" sz="1800">
              <a:solidFill>
                <a:schemeClr val="tx2"/>
              </a:solidFill>
              <a:latin typeface="微软雅黑" panose="020B0503020204020204" pitchFamily="34" charset="-122"/>
              <a:ea typeface="微软雅黑" panose="020B0503020204020204" pitchFamily="34" charset="-122"/>
            </a:endParaRPr>
          </a:p>
        </p:txBody>
      </p:sp>
      <p:sp>
        <p:nvSpPr>
          <p:cNvPr id="23564" name="TextBox 11"/>
          <p:cNvSpPr txBox="1">
            <a:spLocks noChangeArrowheads="1"/>
          </p:cNvSpPr>
          <p:nvPr/>
        </p:nvSpPr>
        <p:spPr bwMode="auto">
          <a:xfrm>
            <a:off x="7254875" y="2927033"/>
            <a:ext cx="40690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r" eaLnBrk="1" hangingPunct="1">
              <a:buFontTx/>
              <a:buNone/>
            </a:pPr>
            <a:r>
              <a:rPr lang="zh-CN" sz="1800">
                <a:solidFill>
                  <a:schemeClr val="tx2"/>
                </a:solidFill>
                <a:latin typeface="微软雅黑" panose="020B0503020204020204" pitchFamily="34" charset="-122"/>
                <a:ea typeface="微软雅黑" panose="020B0503020204020204" pitchFamily="34" charset="-122"/>
              </a:rPr>
              <a:t>补短板，健全中医药管理和服务体系。</a:t>
            </a:r>
            <a:endParaRPr lang="zh-CN" sz="1800">
              <a:solidFill>
                <a:schemeClr val="tx2"/>
              </a:solidFill>
              <a:latin typeface="微软雅黑" panose="020B0503020204020204" pitchFamily="34" charset="-122"/>
              <a:ea typeface="微软雅黑" panose="020B0503020204020204" pitchFamily="34" charset="-122"/>
            </a:endParaRPr>
          </a:p>
        </p:txBody>
      </p:sp>
      <p:sp>
        <p:nvSpPr>
          <p:cNvPr id="23565" name="TextBox 12"/>
          <p:cNvSpPr txBox="1">
            <a:spLocks noChangeArrowheads="1"/>
          </p:cNvSpPr>
          <p:nvPr/>
        </p:nvSpPr>
        <p:spPr bwMode="auto">
          <a:xfrm>
            <a:off x="6822440" y="3762375"/>
            <a:ext cx="516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r" eaLnBrk="1" hangingPunct="1">
              <a:buFontTx/>
              <a:buNone/>
            </a:pPr>
            <a:r>
              <a:rPr lang="zh-CN" sz="1800">
                <a:solidFill>
                  <a:schemeClr val="tx2"/>
                </a:solidFill>
                <a:latin typeface="微软雅黑" panose="020B0503020204020204" pitchFamily="34" charset="-122"/>
                <a:ea typeface="微软雅黑" panose="020B0503020204020204" pitchFamily="34" charset="-122"/>
              </a:rPr>
              <a:t>强基层，打造群众身边的中医药服务主阵地。</a:t>
            </a:r>
            <a:endParaRPr lang="zh-CN" sz="1800">
              <a:solidFill>
                <a:schemeClr val="tx2"/>
              </a:solidFill>
              <a:latin typeface="微软雅黑" panose="020B0503020204020204" pitchFamily="34" charset="-122"/>
              <a:ea typeface="微软雅黑" panose="020B0503020204020204" pitchFamily="34" charset="-122"/>
            </a:endParaRPr>
          </a:p>
        </p:txBody>
      </p:sp>
      <p:sp>
        <p:nvSpPr>
          <p:cNvPr id="23566" name="TextBox 13"/>
          <p:cNvSpPr txBox="1">
            <a:spLocks noChangeArrowheads="1"/>
          </p:cNvSpPr>
          <p:nvPr/>
        </p:nvSpPr>
        <p:spPr bwMode="auto">
          <a:xfrm>
            <a:off x="6890703" y="5203825"/>
            <a:ext cx="373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r" eaLnBrk="1" hangingPunct="1">
              <a:buFontTx/>
              <a:buNone/>
            </a:pPr>
            <a:r>
              <a:rPr lang="zh-CN" sz="2000">
                <a:solidFill>
                  <a:schemeClr val="tx2"/>
                </a:solidFill>
                <a:latin typeface="微软雅黑" panose="020B0503020204020204" pitchFamily="34" charset="-122"/>
                <a:ea typeface="微软雅黑" panose="020B0503020204020204" pitchFamily="34" charset="-122"/>
              </a:rPr>
              <a:t>扬文化，传承岭南中医药文化。</a:t>
            </a:r>
            <a:endParaRPr lang="zh-CN" sz="2000">
              <a:solidFill>
                <a:schemeClr val="tx2"/>
              </a:solidFill>
              <a:latin typeface="微软雅黑" panose="020B0503020204020204" pitchFamily="34" charset="-122"/>
              <a:ea typeface="微软雅黑" panose="020B0503020204020204" pitchFamily="34" charset="-122"/>
            </a:endParaRPr>
          </a:p>
        </p:txBody>
      </p:sp>
      <p:sp>
        <p:nvSpPr>
          <p:cNvPr id="23567" name="TextBox 15"/>
          <p:cNvSpPr txBox="1">
            <a:spLocks noChangeArrowheads="1"/>
          </p:cNvSpPr>
          <p:nvPr/>
        </p:nvSpPr>
        <p:spPr bwMode="auto">
          <a:xfrm>
            <a:off x="6423343" y="5853113"/>
            <a:ext cx="3992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r" eaLnBrk="1" hangingPunct="1">
              <a:buFontTx/>
              <a:buNone/>
            </a:pPr>
            <a:r>
              <a:rPr lang="zh-CN" sz="2000">
                <a:solidFill>
                  <a:schemeClr val="tx2"/>
                </a:solidFill>
                <a:latin typeface="微软雅黑" panose="020B0503020204020204" pitchFamily="34" charset="-122"/>
                <a:ea typeface="微软雅黑" panose="020B0503020204020204" pitchFamily="34" charset="-122"/>
              </a:rPr>
              <a:t>保健康，全力保障人民群众健康。</a:t>
            </a:r>
            <a:endParaRPr lang="zh-CN" sz="2000">
              <a:solidFill>
                <a:schemeClr val="tx2"/>
              </a:solidFill>
              <a:latin typeface="微软雅黑" panose="020B0503020204020204" pitchFamily="34" charset="-122"/>
              <a:ea typeface="微软雅黑" panose="020B0503020204020204" pitchFamily="34" charset="-122"/>
            </a:endParaRPr>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69" name="Freeform 156"/>
          <p:cNvSpPr>
            <a:spLocks noEditPoints="1"/>
          </p:cNvSpPr>
          <p:nvPr/>
        </p:nvSpPr>
        <p:spPr bwMode="auto">
          <a:xfrm>
            <a:off x="3532188" y="2117725"/>
            <a:ext cx="774700" cy="1273175"/>
          </a:xfrm>
          <a:custGeom>
            <a:avLst/>
            <a:gdLst>
              <a:gd name="T0" fmla="*/ 78 w 307"/>
              <a:gd name="T1" fmla="*/ 396 h 505"/>
              <a:gd name="T2" fmla="*/ 71 w 307"/>
              <a:gd name="T3" fmla="*/ 399 h 505"/>
              <a:gd name="T4" fmla="*/ 68 w 307"/>
              <a:gd name="T5" fmla="*/ 409 h 505"/>
              <a:gd name="T6" fmla="*/ 71 w 307"/>
              <a:gd name="T7" fmla="*/ 419 h 505"/>
              <a:gd name="T8" fmla="*/ 78 w 307"/>
              <a:gd name="T9" fmla="*/ 423 h 505"/>
              <a:gd name="T10" fmla="*/ 232 w 307"/>
              <a:gd name="T11" fmla="*/ 423 h 505"/>
              <a:gd name="T12" fmla="*/ 238 w 307"/>
              <a:gd name="T13" fmla="*/ 416 h 505"/>
              <a:gd name="T14" fmla="*/ 238 w 307"/>
              <a:gd name="T15" fmla="*/ 402 h 505"/>
              <a:gd name="T16" fmla="*/ 232 w 307"/>
              <a:gd name="T17" fmla="*/ 396 h 505"/>
              <a:gd name="T18" fmla="*/ 228 w 307"/>
              <a:gd name="T19" fmla="*/ 436 h 505"/>
              <a:gd name="T20" fmla="*/ 75 w 307"/>
              <a:gd name="T21" fmla="*/ 436 h 505"/>
              <a:gd name="T22" fmla="*/ 68 w 307"/>
              <a:gd name="T23" fmla="*/ 447 h 505"/>
              <a:gd name="T24" fmla="*/ 68 w 307"/>
              <a:gd name="T25" fmla="*/ 457 h 505"/>
              <a:gd name="T26" fmla="*/ 75 w 307"/>
              <a:gd name="T27" fmla="*/ 464 h 505"/>
              <a:gd name="T28" fmla="*/ 228 w 307"/>
              <a:gd name="T29" fmla="*/ 467 h 505"/>
              <a:gd name="T30" fmla="*/ 235 w 307"/>
              <a:gd name="T31" fmla="*/ 460 h 505"/>
              <a:gd name="T32" fmla="*/ 238 w 307"/>
              <a:gd name="T33" fmla="*/ 450 h 505"/>
              <a:gd name="T34" fmla="*/ 235 w 307"/>
              <a:gd name="T35" fmla="*/ 440 h 505"/>
              <a:gd name="T36" fmla="*/ 228 w 307"/>
              <a:gd name="T37" fmla="*/ 436 h 505"/>
              <a:gd name="T38" fmla="*/ 153 w 307"/>
              <a:gd name="T39" fmla="*/ 505 h 505"/>
              <a:gd name="T40" fmla="*/ 184 w 307"/>
              <a:gd name="T41" fmla="*/ 498 h 505"/>
              <a:gd name="T42" fmla="*/ 204 w 307"/>
              <a:gd name="T43" fmla="*/ 481 h 505"/>
              <a:gd name="T44" fmla="*/ 109 w 307"/>
              <a:gd name="T45" fmla="*/ 491 h 505"/>
              <a:gd name="T46" fmla="*/ 136 w 307"/>
              <a:gd name="T47" fmla="*/ 505 h 505"/>
              <a:gd name="T48" fmla="*/ 65 w 307"/>
              <a:gd name="T49" fmla="*/ 205 h 505"/>
              <a:gd name="T50" fmla="*/ 290 w 307"/>
              <a:gd name="T51" fmla="*/ 126 h 505"/>
              <a:gd name="T52" fmla="*/ 307 w 307"/>
              <a:gd name="T53" fmla="*/ 99 h 505"/>
              <a:gd name="T54" fmla="*/ 296 w 307"/>
              <a:gd name="T55" fmla="*/ 68 h 505"/>
              <a:gd name="T56" fmla="*/ 262 w 307"/>
              <a:gd name="T57" fmla="*/ 58 h 505"/>
              <a:gd name="T58" fmla="*/ 34 w 307"/>
              <a:gd name="T59" fmla="*/ 130 h 505"/>
              <a:gd name="T60" fmla="*/ 7 w 307"/>
              <a:gd name="T61" fmla="*/ 153 h 505"/>
              <a:gd name="T62" fmla="*/ 3 w 307"/>
              <a:gd name="T63" fmla="*/ 181 h 505"/>
              <a:gd name="T64" fmla="*/ 27 w 307"/>
              <a:gd name="T65" fmla="*/ 205 h 505"/>
              <a:gd name="T66" fmla="*/ 65 w 307"/>
              <a:gd name="T67" fmla="*/ 205 h 505"/>
              <a:gd name="T68" fmla="*/ 204 w 307"/>
              <a:gd name="T69" fmla="*/ 44 h 505"/>
              <a:gd name="T70" fmla="*/ 221 w 307"/>
              <a:gd name="T71" fmla="*/ 34 h 505"/>
              <a:gd name="T72" fmla="*/ 225 w 307"/>
              <a:gd name="T73" fmla="*/ 14 h 505"/>
              <a:gd name="T74" fmla="*/ 208 w 307"/>
              <a:gd name="T75" fmla="*/ 0 h 505"/>
              <a:gd name="T76" fmla="*/ 187 w 307"/>
              <a:gd name="T77" fmla="*/ 0 h 505"/>
              <a:gd name="T78" fmla="*/ 48 w 307"/>
              <a:gd name="T79" fmla="*/ 48 h 505"/>
              <a:gd name="T80" fmla="*/ 37 w 307"/>
              <a:gd name="T81" fmla="*/ 65 h 505"/>
              <a:gd name="T82" fmla="*/ 44 w 307"/>
              <a:gd name="T83" fmla="*/ 82 h 505"/>
              <a:gd name="T84" fmla="*/ 65 w 307"/>
              <a:gd name="T85" fmla="*/ 89 h 505"/>
              <a:gd name="T86" fmla="*/ 242 w 307"/>
              <a:gd name="T87" fmla="*/ 170 h 505"/>
              <a:gd name="T88" fmla="*/ 17 w 307"/>
              <a:gd name="T89" fmla="*/ 245 h 505"/>
              <a:gd name="T90" fmla="*/ 0 w 307"/>
              <a:gd name="T91" fmla="*/ 273 h 505"/>
              <a:gd name="T92" fmla="*/ 10 w 307"/>
              <a:gd name="T93" fmla="*/ 303 h 505"/>
              <a:gd name="T94" fmla="*/ 44 w 307"/>
              <a:gd name="T95" fmla="*/ 314 h 505"/>
              <a:gd name="T96" fmla="*/ 273 w 307"/>
              <a:gd name="T97" fmla="*/ 242 h 505"/>
              <a:gd name="T98" fmla="*/ 300 w 307"/>
              <a:gd name="T99" fmla="*/ 222 h 505"/>
              <a:gd name="T100" fmla="*/ 303 w 307"/>
              <a:gd name="T101" fmla="*/ 191 h 505"/>
              <a:gd name="T102" fmla="*/ 279 w 307"/>
              <a:gd name="T103" fmla="*/ 170 h 505"/>
              <a:gd name="T104" fmla="*/ 242 w 307"/>
              <a:gd name="T105" fmla="*/ 170 h 505"/>
              <a:gd name="T106" fmla="*/ 68 w 307"/>
              <a:gd name="T107" fmla="*/ 334 h 505"/>
              <a:gd name="T108" fmla="*/ 140 w 307"/>
              <a:gd name="T109" fmla="*/ 375 h 505"/>
              <a:gd name="T110" fmla="*/ 238 w 307"/>
              <a:gd name="T111" fmla="*/ 280 h 505"/>
              <a:gd name="T112" fmla="*/ 167 w 307"/>
              <a:gd name="T113" fmla="*/ 375 h 505"/>
              <a:gd name="T114" fmla="*/ 238 w 307"/>
              <a:gd name="T115" fmla="*/ 2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505">
                <a:moveTo>
                  <a:pt x="228" y="396"/>
                </a:moveTo>
                <a:lnTo>
                  <a:pt x="78" y="396"/>
                </a:lnTo>
                <a:lnTo>
                  <a:pt x="75" y="396"/>
                </a:lnTo>
                <a:lnTo>
                  <a:pt x="71" y="399"/>
                </a:lnTo>
                <a:lnTo>
                  <a:pt x="68" y="402"/>
                </a:lnTo>
                <a:lnTo>
                  <a:pt x="68" y="409"/>
                </a:lnTo>
                <a:lnTo>
                  <a:pt x="68" y="416"/>
                </a:lnTo>
                <a:lnTo>
                  <a:pt x="71" y="419"/>
                </a:lnTo>
                <a:lnTo>
                  <a:pt x="75" y="423"/>
                </a:lnTo>
                <a:lnTo>
                  <a:pt x="78" y="423"/>
                </a:lnTo>
                <a:lnTo>
                  <a:pt x="228" y="423"/>
                </a:lnTo>
                <a:lnTo>
                  <a:pt x="232" y="423"/>
                </a:lnTo>
                <a:lnTo>
                  <a:pt x="235" y="419"/>
                </a:lnTo>
                <a:lnTo>
                  <a:pt x="238" y="416"/>
                </a:lnTo>
                <a:lnTo>
                  <a:pt x="238" y="409"/>
                </a:lnTo>
                <a:lnTo>
                  <a:pt x="238" y="402"/>
                </a:lnTo>
                <a:lnTo>
                  <a:pt x="235" y="399"/>
                </a:lnTo>
                <a:lnTo>
                  <a:pt x="232" y="396"/>
                </a:lnTo>
                <a:lnTo>
                  <a:pt x="228" y="396"/>
                </a:lnTo>
                <a:close/>
                <a:moveTo>
                  <a:pt x="228" y="436"/>
                </a:moveTo>
                <a:lnTo>
                  <a:pt x="78" y="436"/>
                </a:lnTo>
                <a:lnTo>
                  <a:pt x="75" y="436"/>
                </a:lnTo>
                <a:lnTo>
                  <a:pt x="71" y="440"/>
                </a:lnTo>
                <a:lnTo>
                  <a:pt x="68" y="447"/>
                </a:lnTo>
                <a:lnTo>
                  <a:pt x="68" y="450"/>
                </a:lnTo>
                <a:lnTo>
                  <a:pt x="68" y="457"/>
                </a:lnTo>
                <a:lnTo>
                  <a:pt x="71" y="460"/>
                </a:lnTo>
                <a:lnTo>
                  <a:pt x="75" y="464"/>
                </a:lnTo>
                <a:lnTo>
                  <a:pt x="78" y="467"/>
                </a:lnTo>
                <a:lnTo>
                  <a:pt x="228" y="467"/>
                </a:lnTo>
                <a:lnTo>
                  <a:pt x="232" y="464"/>
                </a:lnTo>
                <a:lnTo>
                  <a:pt x="235" y="460"/>
                </a:lnTo>
                <a:lnTo>
                  <a:pt x="238" y="457"/>
                </a:lnTo>
                <a:lnTo>
                  <a:pt x="238" y="450"/>
                </a:lnTo>
                <a:lnTo>
                  <a:pt x="238" y="447"/>
                </a:lnTo>
                <a:lnTo>
                  <a:pt x="235" y="440"/>
                </a:lnTo>
                <a:lnTo>
                  <a:pt x="232" y="436"/>
                </a:lnTo>
                <a:lnTo>
                  <a:pt x="228" y="436"/>
                </a:lnTo>
                <a:close/>
                <a:moveTo>
                  <a:pt x="153" y="505"/>
                </a:moveTo>
                <a:lnTo>
                  <a:pt x="153" y="505"/>
                </a:lnTo>
                <a:lnTo>
                  <a:pt x="170" y="505"/>
                </a:lnTo>
                <a:lnTo>
                  <a:pt x="184" y="498"/>
                </a:lnTo>
                <a:lnTo>
                  <a:pt x="198" y="491"/>
                </a:lnTo>
                <a:lnTo>
                  <a:pt x="204" y="481"/>
                </a:lnTo>
                <a:lnTo>
                  <a:pt x="102" y="481"/>
                </a:lnTo>
                <a:lnTo>
                  <a:pt x="109" y="491"/>
                </a:lnTo>
                <a:lnTo>
                  <a:pt x="123" y="498"/>
                </a:lnTo>
                <a:lnTo>
                  <a:pt x="136" y="505"/>
                </a:lnTo>
                <a:lnTo>
                  <a:pt x="153" y="505"/>
                </a:lnTo>
                <a:close/>
                <a:moveTo>
                  <a:pt x="65" y="205"/>
                </a:moveTo>
                <a:lnTo>
                  <a:pt x="273" y="133"/>
                </a:lnTo>
                <a:lnTo>
                  <a:pt x="290" y="126"/>
                </a:lnTo>
                <a:lnTo>
                  <a:pt x="300" y="112"/>
                </a:lnTo>
                <a:lnTo>
                  <a:pt x="307" y="99"/>
                </a:lnTo>
                <a:lnTo>
                  <a:pt x="303" y="82"/>
                </a:lnTo>
                <a:lnTo>
                  <a:pt x="296" y="68"/>
                </a:lnTo>
                <a:lnTo>
                  <a:pt x="279" y="61"/>
                </a:lnTo>
                <a:lnTo>
                  <a:pt x="262" y="58"/>
                </a:lnTo>
                <a:lnTo>
                  <a:pt x="242" y="61"/>
                </a:lnTo>
                <a:lnTo>
                  <a:pt x="34" y="130"/>
                </a:lnTo>
                <a:lnTo>
                  <a:pt x="17" y="140"/>
                </a:lnTo>
                <a:lnTo>
                  <a:pt x="7" y="153"/>
                </a:lnTo>
                <a:lnTo>
                  <a:pt x="0" y="167"/>
                </a:lnTo>
                <a:lnTo>
                  <a:pt x="3" y="181"/>
                </a:lnTo>
                <a:lnTo>
                  <a:pt x="10" y="194"/>
                </a:lnTo>
                <a:lnTo>
                  <a:pt x="27" y="205"/>
                </a:lnTo>
                <a:lnTo>
                  <a:pt x="44" y="205"/>
                </a:lnTo>
                <a:lnTo>
                  <a:pt x="65" y="205"/>
                </a:lnTo>
                <a:close/>
                <a:moveTo>
                  <a:pt x="78" y="89"/>
                </a:moveTo>
                <a:lnTo>
                  <a:pt x="204" y="44"/>
                </a:lnTo>
                <a:lnTo>
                  <a:pt x="215" y="41"/>
                </a:lnTo>
                <a:lnTo>
                  <a:pt x="221" y="34"/>
                </a:lnTo>
                <a:lnTo>
                  <a:pt x="225" y="24"/>
                </a:lnTo>
                <a:lnTo>
                  <a:pt x="225" y="14"/>
                </a:lnTo>
                <a:lnTo>
                  <a:pt x="218" y="7"/>
                </a:lnTo>
                <a:lnTo>
                  <a:pt x="208" y="0"/>
                </a:lnTo>
                <a:lnTo>
                  <a:pt x="198" y="0"/>
                </a:lnTo>
                <a:lnTo>
                  <a:pt x="187" y="0"/>
                </a:lnTo>
                <a:lnTo>
                  <a:pt x="58" y="44"/>
                </a:lnTo>
                <a:lnTo>
                  <a:pt x="48" y="48"/>
                </a:lnTo>
                <a:lnTo>
                  <a:pt x="41" y="58"/>
                </a:lnTo>
                <a:lnTo>
                  <a:pt x="37" y="65"/>
                </a:lnTo>
                <a:lnTo>
                  <a:pt x="41" y="75"/>
                </a:lnTo>
                <a:lnTo>
                  <a:pt x="44" y="82"/>
                </a:lnTo>
                <a:lnTo>
                  <a:pt x="54" y="89"/>
                </a:lnTo>
                <a:lnTo>
                  <a:pt x="65" y="89"/>
                </a:lnTo>
                <a:lnTo>
                  <a:pt x="78" y="89"/>
                </a:lnTo>
                <a:close/>
                <a:moveTo>
                  <a:pt x="242" y="170"/>
                </a:moveTo>
                <a:lnTo>
                  <a:pt x="34" y="239"/>
                </a:lnTo>
                <a:lnTo>
                  <a:pt x="17" y="245"/>
                </a:lnTo>
                <a:lnTo>
                  <a:pt x="7" y="259"/>
                </a:lnTo>
                <a:lnTo>
                  <a:pt x="0" y="273"/>
                </a:lnTo>
                <a:lnTo>
                  <a:pt x="3" y="290"/>
                </a:lnTo>
                <a:lnTo>
                  <a:pt x="10" y="303"/>
                </a:lnTo>
                <a:lnTo>
                  <a:pt x="27" y="310"/>
                </a:lnTo>
                <a:lnTo>
                  <a:pt x="44" y="314"/>
                </a:lnTo>
                <a:lnTo>
                  <a:pt x="65" y="310"/>
                </a:lnTo>
                <a:lnTo>
                  <a:pt x="273" y="242"/>
                </a:lnTo>
                <a:lnTo>
                  <a:pt x="290" y="232"/>
                </a:lnTo>
                <a:lnTo>
                  <a:pt x="300" y="222"/>
                </a:lnTo>
                <a:lnTo>
                  <a:pt x="307" y="205"/>
                </a:lnTo>
                <a:lnTo>
                  <a:pt x="303" y="191"/>
                </a:lnTo>
                <a:lnTo>
                  <a:pt x="296" y="177"/>
                </a:lnTo>
                <a:lnTo>
                  <a:pt x="279" y="170"/>
                </a:lnTo>
                <a:lnTo>
                  <a:pt x="262" y="167"/>
                </a:lnTo>
                <a:lnTo>
                  <a:pt x="242" y="170"/>
                </a:lnTo>
                <a:close/>
                <a:moveTo>
                  <a:pt x="140" y="310"/>
                </a:moveTo>
                <a:lnTo>
                  <a:pt x="68" y="334"/>
                </a:lnTo>
                <a:lnTo>
                  <a:pt x="68" y="375"/>
                </a:lnTo>
                <a:lnTo>
                  <a:pt x="140" y="375"/>
                </a:lnTo>
                <a:lnTo>
                  <a:pt x="140" y="310"/>
                </a:lnTo>
                <a:close/>
                <a:moveTo>
                  <a:pt x="238" y="280"/>
                </a:moveTo>
                <a:lnTo>
                  <a:pt x="167" y="303"/>
                </a:lnTo>
                <a:lnTo>
                  <a:pt x="167" y="375"/>
                </a:lnTo>
                <a:lnTo>
                  <a:pt x="238" y="375"/>
                </a:lnTo>
                <a:lnTo>
                  <a:pt x="238" y="28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0" name="TextBox 18"/>
          <p:cNvSpPr txBox="1">
            <a:spLocks noChangeArrowheads="1"/>
          </p:cNvSpPr>
          <p:nvPr/>
        </p:nvSpPr>
        <p:spPr bwMode="auto">
          <a:xfrm>
            <a:off x="2765425" y="349567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2043" y="4000500"/>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eaLnBrk="1" hangingPunct="1">
              <a:buFontTx/>
              <a:buNone/>
            </a:pPr>
            <a:r>
              <a:rPr lang="zh-CN">
                <a:solidFill>
                  <a:schemeClr val="accent2"/>
                </a:solidFill>
                <a:latin typeface="微软雅黑" panose="020B0503020204020204" pitchFamily="34" charset="-122"/>
                <a:ea typeface="微软雅黑" panose="020B0503020204020204" pitchFamily="34" charset="-122"/>
              </a:rPr>
              <a:t>主要有七方面重点任务</a:t>
            </a:r>
            <a:endParaRPr lang="zh-CN">
              <a:solidFill>
                <a:schemeClr val="accent2"/>
              </a:solidFill>
              <a:latin typeface="微软雅黑" panose="020B0503020204020204" pitchFamily="34" charset="-122"/>
              <a:ea typeface="微软雅黑" panose="020B0503020204020204" pitchFamily="34" charset="-122"/>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2" name="椭圆 8"/>
          <p:cNvSpPr>
            <a:spLocks noChangeArrowheads="1"/>
          </p:cNvSpPr>
          <p:nvPr/>
        </p:nvSpPr>
        <p:spPr bwMode="auto">
          <a:xfrm>
            <a:off x="5913438" y="5820093"/>
            <a:ext cx="431800" cy="431800"/>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p>
            <a:pPr eaLnBrk="1" hangingPunct="1">
              <a:buFontTx/>
              <a:buNone/>
            </a:pPr>
            <a:r>
              <a:rPr lang="en-US" b="1">
                <a:solidFill>
                  <a:schemeClr val="accent2"/>
                </a:solidFill>
                <a:latin typeface="微软雅黑" panose="020B0503020204020204" pitchFamily="34" charset="-122"/>
                <a:ea typeface="微软雅黑" panose="020B0503020204020204" pitchFamily="34" charset="-122"/>
              </a:rPr>
              <a:t>7</a:t>
            </a:r>
            <a:endParaRPr lang="zh-CN" altLang="en-US" b="1">
              <a:solidFill>
                <a:schemeClr val="accent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140575" y="4477385"/>
            <a:ext cx="5033010" cy="368300"/>
          </a:xfrm>
          <a:prstGeom prst="rect">
            <a:avLst/>
          </a:prstGeom>
          <a:noFill/>
          <a:ln w="9525">
            <a:noFill/>
          </a:ln>
        </p:spPr>
        <p:txBody>
          <a:bodyPr wrap="square">
            <a:spAutoFit/>
          </a:bodyPr>
          <a:p>
            <a:pPr marL="0" indent="0"/>
            <a:r>
              <a:rPr lang="zh-CN" sz="1800" b="0">
                <a:solidFill>
                  <a:schemeClr val="tx2"/>
                </a:solidFill>
                <a:latin typeface="微软雅黑" panose="020B0503020204020204" pitchFamily="34" charset="-122"/>
                <a:ea typeface="微软雅黑" panose="020B0503020204020204" pitchFamily="34" charset="-122"/>
              </a:rPr>
              <a:t>兴产业，促进中药产业高质量发展。</a:t>
            </a:r>
            <a:endParaRPr lang="zh-CN" sz="18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23569"/>
                                        </p:tgtEl>
                                        <p:attrNameLst>
                                          <p:attrName>style.visibility</p:attrName>
                                        </p:attrNameLst>
                                      </p:cBhvr>
                                      <p:to>
                                        <p:strVal val="visible"/>
                                      </p:to>
                                    </p:set>
                                    <p:anim calcmode="lin" valueType="num">
                                      <p:cBhvr>
                                        <p:cTn id="18" dur="500" fill="hold"/>
                                        <p:tgtEl>
                                          <p:spTgt spid="23569"/>
                                        </p:tgtEl>
                                        <p:attrNameLst>
                                          <p:attrName>ppt_w</p:attrName>
                                        </p:attrNameLst>
                                      </p:cBhvr>
                                      <p:tavLst>
                                        <p:tav tm="0">
                                          <p:val>
                                            <p:fltVal val="0"/>
                                          </p:val>
                                        </p:tav>
                                        <p:tav tm="100000">
                                          <p:val>
                                            <p:strVal val="#ppt_w"/>
                                          </p:val>
                                        </p:tav>
                                      </p:tavLst>
                                    </p:anim>
                                    <p:anim calcmode="lin" valueType="num">
                                      <p:cBhvr>
                                        <p:cTn id="19" dur="500" fill="hold"/>
                                        <p:tgtEl>
                                          <p:spTgt spid="23569"/>
                                        </p:tgtEl>
                                        <p:attrNameLst>
                                          <p:attrName>ppt_h</p:attrName>
                                        </p:attrNameLst>
                                      </p:cBhvr>
                                      <p:tavLst>
                                        <p:tav tm="0">
                                          <p:val>
                                            <p:fltVal val="0"/>
                                          </p:val>
                                        </p:tav>
                                        <p:tav tm="100000">
                                          <p:val>
                                            <p:strVal val="#ppt_h"/>
                                          </p:val>
                                        </p:tav>
                                      </p:tavLst>
                                    </p:anim>
                                    <p:anim calcmode="lin" valueType="num">
                                      <p:cBhvr>
                                        <p:cTn id="20" dur="500" fill="hold"/>
                                        <p:tgtEl>
                                          <p:spTgt spid="23569"/>
                                        </p:tgtEl>
                                        <p:attrNameLst>
                                          <p:attrName>style.rotation</p:attrName>
                                        </p:attrNameLst>
                                      </p:cBhvr>
                                      <p:tavLst>
                                        <p:tav tm="0">
                                          <p:val>
                                            <p:fltVal val="90"/>
                                          </p:val>
                                        </p:tav>
                                        <p:tav tm="100000">
                                          <p:val>
                                            <p:fltVal val="0"/>
                                          </p:val>
                                        </p:tav>
                                      </p:tavLst>
                                    </p:anim>
                                    <p:animEffect transition="in" filter="fade">
                                      <p:cBhvr>
                                        <p:cTn id="21" dur="500"/>
                                        <p:tgtEl>
                                          <p:spTgt spid="23569"/>
                                        </p:tgtEl>
                                      </p:cBhvr>
                                    </p:animEffect>
                                  </p:childTnLst>
                                </p:cTn>
                              </p:par>
                            </p:childTnLst>
                          </p:cTn>
                        </p:par>
                        <p:par>
                          <p:cTn id="22" fill="hold">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3570"/>
                                        </p:tgtEl>
                                        <p:attrNameLst>
                                          <p:attrName>style.visibility</p:attrName>
                                        </p:attrNameLst>
                                      </p:cBhvr>
                                      <p:to>
                                        <p:strVal val="visible"/>
                                      </p:to>
                                    </p:set>
                                    <p:anim calcmode="lin" valueType="num">
                                      <p:cBhvr>
                                        <p:cTn id="25"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570"/>
                                        </p:tgtEl>
                                        <p:attrNameLst>
                                          <p:attrName>ppt_y</p:attrName>
                                        </p:attrNameLst>
                                      </p:cBhvr>
                                      <p:tavLst>
                                        <p:tav tm="0">
                                          <p:val>
                                            <p:strVal val="#ppt_y"/>
                                          </p:val>
                                        </p:tav>
                                        <p:tav tm="100000">
                                          <p:val>
                                            <p:strVal val="#ppt_y"/>
                                          </p:val>
                                        </p:tav>
                                      </p:tavLst>
                                    </p:anim>
                                    <p:anim calcmode="lin" valueType="num">
                                      <p:cBhvr>
                                        <p:cTn id="27"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570"/>
                                        </p:tgtEl>
                                      </p:cBhvr>
                                    </p:animEffect>
                                  </p:childTnLst>
                                </p:cTn>
                              </p:par>
                            </p:childTnLst>
                          </p:cTn>
                        </p:par>
                        <p:par>
                          <p:cTn id="30" fill="hold">
                            <p:stCondLst>
                              <p:cond delay="3650"/>
                            </p:stCondLst>
                            <p:childTnLst>
                              <p:par>
                                <p:cTn id="31" presetID="22" presetClass="entr" presetSubtype="1" fill="hold" grpId="0" nodeType="afterEffect">
                                  <p:stCondLst>
                                    <p:cond delay="0"/>
                                  </p:stCondLst>
                                  <p:childTnLst>
                                    <p:set>
                                      <p:cBhvr>
                                        <p:cTn id="32" dur="1" fill="hold">
                                          <p:stCondLst>
                                            <p:cond delay="0"/>
                                          </p:stCondLst>
                                        </p:cTn>
                                        <p:tgtEl>
                                          <p:spTgt spid="23571"/>
                                        </p:tgtEl>
                                        <p:attrNameLst>
                                          <p:attrName>style.visibility</p:attrName>
                                        </p:attrNameLst>
                                      </p:cBhvr>
                                      <p:to>
                                        <p:strVal val="visible"/>
                                      </p:to>
                                    </p:set>
                                    <p:animEffect transition="in" filter="wipe(up)">
                                      <p:cBhvr>
                                        <p:cTn id="33" dur="500"/>
                                        <p:tgtEl>
                                          <p:spTgt spid="23571"/>
                                        </p:tgtEl>
                                      </p:cBhvr>
                                    </p:animEffect>
                                  </p:childTnLst>
                                </p:cTn>
                              </p:par>
                            </p:childTnLst>
                          </p:cTn>
                        </p:par>
                        <p:par>
                          <p:cTn id="34" fill="hold">
                            <p:stCondLst>
                              <p:cond delay="4150"/>
                            </p:stCondLst>
                            <p:childTnLst>
                              <p:par>
                                <p:cTn id="35" presetID="1" presetClass="entr" presetSubtype="0" fill="hold" grpId="0" nodeType="afterEffect">
                                  <p:stCondLst>
                                    <p:cond delay="0"/>
                                  </p:stCondLst>
                                  <p:childTnLst>
                                    <p:set>
                                      <p:cBhvr>
                                        <p:cTn id="36" dur="1" fill="hold">
                                          <p:stCondLst>
                                            <p:cond delay="0"/>
                                          </p:stCondLst>
                                        </p:cTn>
                                        <p:tgtEl>
                                          <p:spTgt spid="23556"/>
                                        </p:tgtEl>
                                        <p:attrNameLst>
                                          <p:attrName>style.visibility</p:attrName>
                                        </p:attrNameLst>
                                      </p:cBhvr>
                                      <p:to>
                                        <p:strVal val="visible"/>
                                      </p:to>
                                    </p:set>
                                  </p:childTnLst>
                                </p:cTn>
                              </p:par>
                              <p:par>
                                <p:cTn id="37" presetID="56" presetClass="path" presetSubtype="0" accel="50000" decel="50000" fill="hold" grpId="1" nodeType="withEffect">
                                  <p:stCondLst>
                                    <p:cond delay="0"/>
                                  </p:stCondLst>
                                  <p:childTnLst>
                                    <p:animMotion origin="layout" path="M -0.18993 0.33727 L -1.54417E-6 -4.44444E-6 " pathEditMode="relative" rAng="0" ptsTypes="AA">
                                      <p:cBhvr>
                                        <p:cTn id="38" dur="500" fill="hold"/>
                                        <p:tgtEl>
                                          <p:spTgt spid="23556"/>
                                        </p:tgtEl>
                                        <p:attrNameLst>
                                          <p:attrName>ppt_x</p:attrName>
                                          <p:attrName>ppt_y</p:attrName>
                                        </p:attrNameLst>
                                      </p:cBhvr>
                                      <p:rCtr x="9500" y="-16600"/>
                                    </p:animMotion>
                                  </p:childTnLst>
                                </p:cTn>
                              </p:par>
                              <p:par>
                                <p:cTn id="39" presetID="1" presetClass="entr" presetSubtype="0" fill="hold" grpId="0" nodeType="withEffect">
                                  <p:stCondLst>
                                    <p:cond delay="200"/>
                                  </p:stCondLst>
                                  <p:childTnLst>
                                    <p:set>
                                      <p:cBhvr>
                                        <p:cTn id="40" dur="1" fill="hold">
                                          <p:stCondLst>
                                            <p:cond delay="0"/>
                                          </p:stCondLst>
                                        </p:cTn>
                                        <p:tgtEl>
                                          <p:spTgt spid="23557"/>
                                        </p:tgtEl>
                                        <p:attrNameLst>
                                          <p:attrName>style.visibility</p:attrName>
                                        </p:attrNameLst>
                                      </p:cBhvr>
                                      <p:to>
                                        <p:strVal val="visible"/>
                                      </p:to>
                                    </p:set>
                                  </p:childTnLst>
                                </p:cTn>
                              </p:par>
                              <p:par>
                                <p:cTn id="41" presetID="56" presetClass="path" presetSubtype="0" accel="50000" decel="50000" fill="hold" grpId="1" nodeType="withEffect">
                                  <p:stCondLst>
                                    <p:cond delay="200"/>
                                  </p:stCondLst>
                                  <p:childTnLst>
                                    <p:animMotion origin="layout" path="M -0.23 0.22916 L 8.09158E-7 3.7037E-6 " pathEditMode="relative" rAng="0" ptsTypes="AA">
                                      <p:cBhvr>
                                        <p:cTn id="42" dur="500" fill="hold"/>
                                        <p:tgtEl>
                                          <p:spTgt spid="23557"/>
                                        </p:tgtEl>
                                        <p:attrNameLst>
                                          <p:attrName>ppt_x</p:attrName>
                                          <p:attrName>ppt_y</p:attrName>
                                        </p:attrNameLst>
                                      </p:cBhvr>
                                      <p:rCtr x="11500" y="-11200"/>
                                    </p:animMotion>
                                  </p:childTnLst>
                                </p:cTn>
                              </p:par>
                              <p:par>
                                <p:cTn id="43" presetID="1" presetClass="entr" presetSubtype="0" fill="hold" grpId="0" nodeType="withEffect">
                                  <p:stCondLst>
                                    <p:cond delay="400"/>
                                  </p:stCondLst>
                                  <p:childTnLst>
                                    <p:set>
                                      <p:cBhvr>
                                        <p:cTn id="44" dur="1" fill="hold">
                                          <p:stCondLst>
                                            <p:cond delay="0"/>
                                          </p:stCondLst>
                                        </p:cTn>
                                        <p:tgtEl>
                                          <p:spTgt spid="23558"/>
                                        </p:tgtEl>
                                        <p:attrNameLst>
                                          <p:attrName>style.visibility</p:attrName>
                                        </p:attrNameLst>
                                      </p:cBhvr>
                                      <p:to>
                                        <p:strVal val="visible"/>
                                      </p:to>
                                    </p:set>
                                  </p:childTnLst>
                                </p:cTn>
                              </p:par>
                              <p:par>
                                <p:cTn id="45" presetID="56" presetClass="path" presetSubtype="0" accel="50000" decel="50000" fill="hold" grpId="1" nodeType="withEffect">
                                  <p:stCondLst>
                                    <p:cond delay="400"/>
                                  </p:stCondLst>
                                  <p:childTnLst>
                                    <p:animMotion origin="layout" path="M -0.25237 0.11898 L -4.62989E-6 -1.48148E-6 " pathEditMode="relative" rAng="0" ptsTypes="AA">
                                      <p:cBhvr>
                                        <p:cTn id="46" dur="500" fill="hold"/>
                                        <p:tgtEl>
                                          <p:spTgt spid="23558"/>
                                        </p:tgtEl>
                                        <p:attrNameLst>
                                          <p:attrName>ppt_x</p:attrName>
                                          <p:attrName>ppt_y</p:attrName>
                                        </p:attrNameLst>
                                      </p:cBhvr>
                                      <p:rCtr x="12600" y="-5600"/>
                                    </p:animMotion>
                                  </p:childTnLst>
                                </p:cTn>
                              </p:par>
                              <p:par>
                                <p:cTn id="47" presetID="1" presetClass="entr" presetSubtype="0" fill="hold" grpId="0" nodeType="withEffect">
                                  <p:stCondLst>
                                    <p:cond delay="600"/>
                                  </p:stCondLst>
                                  <p:childTnLst>
                                    <p:set>
                                      <p:cBhvr>
                                        <p:cTn id="48" dur="1" fill="hold">
                                          <p:stCondLst>
                                            <p:cond delay="0"/>
                                          </p:stCondLst>
                                        </p:cTn>
                                        <p:tgtEl>
                                          <p:spTgt spid="23559"/>
                                        </p:tgtEl>
                                        <p:attrNameLst>
                                          <p:attrName>style.visibility</p:attrName>
                                        </p:attrNameLst>
                                      </p:cBhvr>
                                      <p:to>
                                        <p:strVal val="visible"/>
                                      </p:to>
                                    </p:set>
                                  </p:childTnLst>
                                </p:cTn>
                              </p:par>
                              <p:par>
                                <p:cTn id="49" presetID="56" presetClass="path" presetSubtype="0" accel="50000" decel="50000" fill="hold" grpId="1" nodeType="withEffect">
                                  <p:stCondLst>
                                    <p:cond delay="600"/>
                                  </p:stCondLst>
                                  <p:childTnLst>
                                    <p:animMotion origin="layout" path="M -0.25237 -1.85185E-6 L -4.62989E-6 -1.85185E-6 " pathEditMode="relative" rAng="0" ptsTypes="AA">
                                      <p:cBhvr>
                                        <p:cTn id="50" dur="500" fill="hold"/>
                                        <p:tgtEl>
                                          <p:spTgt spid="23559"/>
                                        </p:tgtEl>
                                        <p:attrNameLst>
                                          <p:attrName>ppt_x</p:attrName>
                                          <p:attrName>ppt_y</p:attrName>
                                        </p:attrNameLst>
                                      </p:cBhvr>
                                      <p:rCtr x="12600" y="0"/>
                                    </p:animMotion>
                                  </p:childTnLst>
                                </p:cTn>
                              </p:par>
                              <p:par>
                                <p:cTn id="51" presetID="1" presetClass="entr" presetSubtype="0" fill="hold" grpId="0" nodeType="withEffect">
                                  <p:stCondLst>
                                    <p:cond delay="800"/>
                                  </p:stCondLst>
                                  <p:childTnLst>
                                    <p:set>
                                      <p:cBhvr>
                                        <p:cTn id="52" dur="1" fill="hold">
                                          <p:stCondLst>
                                            <p:cond delay="0"/>
                                          </p:stCondLst>
                                        </p:cTn>
                                        <p:tgtEl>
                                          <p:spTgt spid="23560"/>
                                        </p:tgtEl>
                                        <p:attrNameLst>
                                          <p:attrName>style.visibility</p:attrName>
                                        </p:attrNameLst>
                                      </p:cBhvr>
                                      <p:to>
                                        <p:strVal val="visible"/>
                                      </p:to>
                                    </p:set>
                                  </p:childTnLst>
                                </p:cTn>
                              </p:par>
                              <p:par>
                                <p:cTn id="53" presetID="56" presetClass="path" presetSubtype="0" accel="50000" decel="50000" fill="hold" grpId="1" nodeType="withEffect">
                                  <p:stCondLst>
                                    <p:cond delay="800"/>
                                  </p:stCondLst>
                                  <p:childTnLst>
                                    <p:animMotion origin="layout" path="M -0.23806 -0.11945 L -4.75608E-6 3.7037E-6 " pathEditMode="relative" rAng="0" ptsTypes="AA">
                                      <p:cBhvr>
                                        <p:cTn id="54" dur="500" fill="hold"/>
                                        <p:tgtEl>
                                          <p:spTgt spid="23560"/>
                                        </p:tgtEl>
                                        <p:attrNameLst>
                                          <p:attrName>ppt_x</p:attrName>
                                          <p:attrName>ppt_y</p:attrName>
                                        </p:attrNameLst>
                                      </p:cBhvr>
                                      <p:rCtr x="11900" y="6000"/>
                                    </p:animMotion>
                                  </p:childTnLst>
                                </p:cTn>
                              </p:par>
                              <p:par>
                                <p:cTn id="55" presetID="1" presetClass="entr" presetSubtype="0" fill="hold" grpId="0" nodeType="withEffect">
                                  <p:stCondLst>
                                    <p:cond delay="1000"/>
                                  </p:stCondLst>
                                  <p:childTnLst>
                                    <p:set>
                                      <p:cBhvr>
                                        <p:cTn id="56" dur="1" fill="hold">
                                          <p:stCondLst>
                                            <p:cond delay="0"/>
                                          </p:stCondLst>
                                        </p:cTn>
                                        <p:tgtEl>
                                          <p:spTgt spid="23561"/>
                                        </p:tgtEl>
                                        <p:attrNameLst>
                                          <p:attrName>style.visibility</p:attrName>
                                        </p:attrNameLst>
                                      </p:cBhvr>
                                      <p:to>
                                        <p:strVal val="visible"/>
                                      </p:to>
                                    </p:set>
                                  </p:childTnLst>
                                </p:cTn>
                              </p:par>
                              <p:par>
                                <p:cTn id="57" presetID="56" presetClass="path" presetSubtype="0" accel="50000" decel="50000" fill="hold" grpId="1" nodeType="withEffect">
                                  <p:stCondLst>
                                    <p:cond delay="1000"/>
                                  </p:stCondLst>
                                  <p:childTnLst>
                                    <p:animMotion origin="layout" path="M -0.2071 -0.23982 L -3.39274E-6 2.22222E-6 " pathEditMode="relative" rAng="0" ptsTypes="AA">
                                      <p:cBhvr>
                                        <p:cTn id="58" dur="500" fill="hold"/>
                                        <p:tgtEl>
                                          <p:spTgt spid="23561"/>
                                        </p:tgtEl>
                                        <p:attrNameLst>
                                          <p:attrName>ppt_x</p:attrName>
                                          <p:attrName>ppt_y</p:attrName>
                                        </p:attrNameLst>
                                      </p:cBhvr>
                                      <p:rCtr x="10400" y="12000"/>
                                    </p:animMotion>
                                  </p:childTnLst>
                                </p:cTn>
                              </p:par>
                            </p:childTnLst>
                          </p:cTn>
                        </p:par>
                        <p:par>
                          <p:cTn id="59" fill="hold">
                            <p:stCondLst>
                              <p:cond delay="4150"/>
                            </p:stCondLst>
                            <p:childTnLst>
                              <p:par>
                                <p:cTn id="60" presetID="22" presetClass="entr" presetSubtype="8" fill="hold" grpId="0" nodeType="afterEffect">
                                  <p:stCondLst>
                                    <p:cond delay="0"/>
                                  </p:stCondLst>
                                  <p:childTnLst>
                                    <p:set>
                                      <p:cBhvr>
                                        <p:cTn id="61" dur="1" fill="hold">
                                          <p:stCondLst>
                                            <p:cond delay="0"/>
                                          </p:stCondLst>
                                        </p:cTn>
                                        <p:tgtEl>
                                          <p:spTgt spid="23562"/>
                                        </p:tgtEl>
                                        <p:attrNameLst>
                                          <p:attrName>style.visibility</p:attrName>
                                        </p:attrNameLst>
                                      </p:cBhvr>
                                      <p:to>
                                        <p:strVal val="visible"/>
                                      </p:to>
                                    </p:set>
                                    <p:animEffect transition="in" filter="wipe(left)">
                                      <p:cBhvr>
                                        <p:cTn id="62" dur="500"/>
                                        <p:tgtEl>
                                          <p:spTgt spid="23562"/>
                                        </p:tgtEl>
                                      </p:cBhvr>
                                    </p:animEffect>
                                  </p:childTnLst>
                                </p:cTn>
                              </p:par>
                              <p:par>
                                <p:cTn id="63" presetID="22" presetClass="entr" presetSubtype="8" fill="hold" grpId="0" nodeType="withEffect">
                                  <p:stCondLst>
                                    <p:cond delay="200"/>
                                  </p:stCondLst>
                                  <p:childTnLst>
                                    <p:set>
                                      <p:cBhvr>
                                        <p:cTn id="64" dur="1" fill="hold">
                                          <p:stCondLst>
                                            <p:cond delay="0"/>
                                          </p:stCondLst>
                                        </p:cTn>
                                        <p:tgtEl>
                                          <p:spTgt spid="23563"/>
                                        </p:tgtEl>
                                        <p:attrNameLst>
                                          <p:attrName>style.visibility</p:attrName>
                                        </p:attrNameLst>
                                      </p:cBhvr>
                                      <p:to>
                                        <p:strVal val="visible"/>
                                      </p:to>
                                    </p:set>
                                    <p:animEffect transition="in" filter="wipe(left)">
                                      <p:cBhvr>
                                        <p:cTn id="65" dur="500"/>
                                        <p:tgtEl>
                                          <p:spTgt spid="23563"/>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3564"/>
                                        </p:tgtEl>
                                        <p:attrNameLst>
                                          <p:attrName>style.visibility</p:attrName>
                                        </p:attrNameLst>
                                      </p:cBhvr>
                                      <p:to>
                                        <p:strVal val="visible"/>
                                      </p:to>
                                    </p:set>
                                    <p:animEffect transition="in" filter="wipe(left)">
                                      <p:cBhvr>
                                        <p:cTn id="68" dur="500"/>
                                        <p:tgtEl>
                                          <p:spTgt spid="23564"/>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3565"/>
                                        </p:tgtEl>
                                        <p:attrNameLst>
                                          <p:attrName>style.visibility</p:attrName>
                                        </p:attrNameLst>
                                      </p:cBhvr>
                                      <p:to>
                                        <p:strVal val="visible"/>
                                      </p:to>
                                    </p:set>
                                    <p:animEffect transition="in" filter="wipe(left)">
                                      <p:cBhvr>
                                        <p:cTn id="71" dur="500"/>
                                        <p:tgtEl>
                                          <p:spTgt spid="23565"/>
                                        </p:tgtEl>
                                      </p:cBhvr>
                                    </p:animEffect>
                                  </p:childTnLst>
                                </p:cTn>
                              </p:par>
                              <p:par>
                                <p:cTn id="72" presetID="22" presetClass="entr" presetSubtype="8" fill="hold" grpId="0" nodeType="withEffect">
                                  <p:stCondLst>
                                    <p:cond delay="800"/>
                                  </p:stCondLst>
                                  <p:childTnLst>
                                    <p:set>
                                      <p:cBhvr>
                                        <p:cTn id="73" dur="1" fill="hold">
                                          <p:stCondLst>
                                            <p:cond delay="0"/>
                                          </p:stCondLst>
                                        </p:cTn>
                                        <p:tgtEl>
                                          <p:spTgt spid="23566"/>
                                        </p:tgtEl>
                                        <p:attrNameLst>
                                          <p:attrName>style.visibility</p:attrName>
                                        </p:attrNameLst>
                                      </p:cBhvr>
                                      <p:to>
                                        <p:strVal val="visible"/>
                                      </p:to>
                                    </p:set>
                                    <p:animEffect transition="in" filter="wipe(left)">
                                      <p:cBhvr>
                                        <p:cTn id="74" dur="500"/>
                                        <p:tgtEl>
                                          <p:spTgt spid="23566"/>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23567"/>
                                        </p:tgtEl>
                                        <p:attrNameLst>
                                          <p:attrName>style.visibility</p:attrName>
                                        </p:attrNameLst>
                                      </p:cBhvr>
                                      <p:to>
                                        <p:strVal val="visible"/>
                                      </p:to>
                                    </p:set>
                                    <p:animEffect transition="in" filter="wipe(left)">
                                      <p:cBhvr>
                                        <p:cTn id="77" dur="500"/>
                                        <p:tgtEl>
                                          <p:spTgt spid="23567"/>
                                        </p:tgtEl>
                                      </p:cBhvr>
                                    </p:animEffect>
                                  </p:childTnLst>
                                </p:cTn>
                              </p:par>
                              <p:par>
                                <p:cTn id="78" presetID="1" presetClass="entr" presetSubtype="0" fill="hold" grpId="0" nodeType="withEffect">
                                  <p:stCondLst>
                                    <p:cond delay="1000"/>
                                  </p:stCondLst>
                                  <p:childTnLst>
                                    <p:set>
                                      <p:cBhvr>
                                        <p:cTn id="79" dur="1" fill="hold">
                                          <p:stCondLst>
                                            <p:cond delay="0"/>
                                          </p:stCondLst>
                                        </p:cTn>
                                        <p:tgtEl>
                                          <p:spTgt spid="2"/>
                                        </p:tgtEl>
                                        <p:attrNameLst>
                                          <p:attrName>style.visibility</p:attrName>
                                        </p:attrNameLst>
                                      </p:cBhvr>
                                      <p:to>
                                        <p:strVal val="visible"/>
                                      </p:to>
                                    </p:set>
                                  </p:childTnLst>
                                </p:cTn>
                              </p:par>
                              <p:par>
                                <p:cTn id="80" presetID="56" presetClass="path" presetSubtype="0" accel="50000" decel="50000" fill="hold" grpId="1" nodeType="withEffect">
                                  <p:stCondLst>
                                    <p:cond delay="1000"/>
                                  </p:stCondLst>
                                  <p:childTnLst>
                                    <p:animMotion origin="layout" path="M -0.2071 -0.23982 L -3.39274E-6 2.22222E-6 " pathEditMode="relative" rAng="0" ptsTypes="AA">
                                      <p:cBhvr>
                                        <p:cTn id="81" dur="500" fill="hold"/>
                                        <p:tgtEl>
                                          <p:spTgt spid="2"/>
                                        </p:tgtEl>
                                        <p:attrNameLst>
                                          <p:attrName>ppt_x</p:attrName>
                                          <p:attrName>ppt_y</p:attrName>
                                        </p:attrNameLst>
                                      </p:cBhvr>
                                      <p:rCtr x="10400" y="12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autoUpdateAnimBg="0"/>
      <p:bldP spid="23556" grpId="1" animBg="1" autoUpdateAnimBg="0"/>
      <p:bldP spid="23557" grpId="0" animBg="1" autoUpdateAnimBg="0"/>
      <p:bldP spid="23557" grpId="1" animBg="1" autoUpdateAnimBg="0"/>
      <p:bldP spid="23558" grpId="0" animBg="1" autoUpdateAnimBg="0"/>
      <p:bldP spid="23558" grpId="1" animBg="1" autoUpdateAnimBg="0"/>
      <p:bldP spid="23559" grpId="0" animBg="1" autoUpdateAnimBg="0"/>
      <p:bldP spid="23559" grpId="1" animBg="1" autoUpdateAnimBg="0"/>
      <p:bldP spid="23560" grpId="0" bldLvl="0" animBg="1" autoUpdateAnimBg="0"/>
      <p:bldP spid="23560" grpId="1" bldLvl="0" animBg="1" autoUpdateAnimBg="0"/>
      <p:bldP spid="23561" grpId="0" bldLvl="0" animBg="1" autoUpdateAnimBg="0"/>
      <p:bldP spid="23561" grpId="1" bldLvl="0" animBg="1" autoUpdateAnimBg="0"/>
      <p:bldP spid="23562" grpId="0" autoUpdateAnimBg="0"/>
      <p:bldP spid="23563" grpId="0" autoUpdateAnimBg="0"/>
      <p:bldP spid="23564" grpId="0" autoUpdateAnimBg="0"/>
      <p:bldP spid="23565" grpId="0" autoUpdateAnimBg="0"/>
      <p:bldP spid="23566" grpId="0" autoUpdateAnimBg="0"/>
      <p:bldP spid="23567" grpId="0" autoUpdateAnimBg="0"/>
      <p:bldP spid="23568" grpId="0" animBg="1" autoUpdateAnimBg="0"/>
      <p:bldP spid="23569" grpId="0" animBg="1"/>
      <p:bldP spid="23570" grpId="0" autoUpdateAnimBg="0"/>
      <p:bldP spid="23571" grpId="0" autoUpdateAnimBg="0"/>
      <p:bldP spid="23572" grpId="0" animBg="1" autoUpdateAnimBg="0"/>
      <p:bldP spid="2" grpId="0" bldLvl="0" animBg="1" autoUpdateAnimBg="0"/>
      <p:bldP spid="2" grpId="1"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建高地，推动中医药诊疗服务能力。</a:t>
            </a:r>
            <a:endParaRPr lang="zh-CN">
              <a:solidFill>
                <a:schemeClr val="accent2"/>
              </a:solidFill>
              <a:latin typeface="微软雅黑" panose="020B0503020204020204" pitchFamily="34" charset="-122"/>
              <a:ea typeface="微软雅黑" panose="020B0503020204020204" pitchFamily="34" charset="-122"/>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422390" y="1823085"/>
            <a:ext cx="5126990" cy="3107690"/>
          </a:xfrm>
          <a:prstGeom prst="rect">
            <a:avLst/>
          </a:prstGeom>
          <a:noFill/>
          <a:ln w="9525">
            <a:noFill/>
          </a:ln>
        </p:spPr>
        <p:txBody>
          <a:bodyPr wrap="square">
            <a:spAutoFit/>
          </a:bodyPr>
          <a:p>
            <a:pPr marL="0" indent="0"/>
            <a:r>
              <a:rPr lang="zh-CN" sz="2800" b="0">
                <a:ea typeface="仿宋_GB2312" panose="02010609030101010101" pitchFamily="1" charset="-122"/>
              </a:rPr>
              <a:t>加快推进深汕中医医院项目建设。建设</a:t>
            </a:r>
            <a:r>
              <a:rPr lang="en-US" sz="2800" b="0">
                <a:latin typeface="Times New Roman" panose="02020603050405020304" charset="0"/>
                <a:ea typeface="仿宋_GB2312" panose="02010609030101010101" pitchFamily="1" charset="-122"/>
              </a:rPr>
              <a:t>5</a:t>
            </a:r>
            <a:r>
              <a:rPr lang="zh-CN" sz="2800" b="0">
                <a:ea typeface="仿宋_GB2312" panose="02010609030101010101" pitchFamily="1" charset="-122"/>
              </a:rPr>
              <a:t>个临床医学领域中医重点学科，建设</a:t>
            </a:r>
            <a:r>
              <a:rPr lang="en-US" sz="2800" b="0">
                <a:latin typeface="Times New Roman" panose="02020603050405020304" charset="0"/>
                <a:ea typeface="仿宋_GB2312" panose="02010609030101010101" pitchFamily="1" charset="-122"/>
              </a:rPr>
              <a:t>2</a:t>
            </a:r>
            <a:r>
              <a:rPr lang="zh-CN" sz="2800" b="0">
                <a:ea typeface="仿宋_GB2312" panose="02010609030101010101" pitchFamily="1" charset="-122"/>
              </a:rPr>
              <a:t>个中医（中西医结合）传染病学重点学科，培养多学科融合的疫病防治中医人才，打造一支高水平的中医医疗救治队伍。</a:t>
            </a:r>
            <a:endParaRPr lang="zh-CN" altLang="en-US"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reeform 5"/>
          <p:cNvSpPr>
            <a:spLocks noEditPoints="1"/>
          </p:cNvSpPr>
          <p:nvPr/>
        </p:nvSpPr>
        <p:spPr bwMode="auto">
          <a:xfrm>
            <a:off x="3036888" y="765175"/>
            <a:ext cx="6184900" cy="219075"/>
          </a:xfrm>
          <a:custGeom>
            <a:avLst/>
            <a:gdLst>
              <a:gd name="T0" fmla="*/ 0 w 7545"/>
              <a:gd name="T1" fmla="*/ 31 h 253"/>
              <a:gd name="T2" fmla="*/ 3260 w 7545"/>
              <a:gd name="T3" fmla="*/ 40 h 253"/>
              <a:gd name="T4" fmla="*/ 3388 w 7545"/>
              <a:gd name="T5" fmla="*/ 84 h 253"/>
              <a:gd name="T6" fmla="*/ 3450 w 7545"/>
              <a:gd name="T7" fmla="*/ 97 h 253"/>
              <a:gd name="T8" fmla="*/ 3549 w 7545"/>
              <a:gd name="T9" fmla="*/ 134 h 253"/>
              <a:gd name="T10" fmla="*/ 3711 w 7545"/>
              <a:gd name="T11" fmla="*/ 212 h 253"/>
              <a:gd name="T12" fmla="*/ 3799 w 7545"/>
              <a:gd name="T13" fmla="*/ 239 h 253"/>
              <a:gd name="T14" fmla="*/ 3908 w 7545"/>
              <a:gd name="T15" fmla="*/ 175 h 253"/>
              <a:gd name="T16" fmla="*/ 3980 w 7545"/>
              <a:gd name="T17" fmla="*/ 133 h 253"/>
              <a:gd name="T18" fmla="*/ 4067 w 7545"/>
              <a:gd name="T19" fmla="*/ 130 h 253"/>
              <a:gd name="T20" fmla="*/ 4099 w 7545"/>
              <a:gd name="T21" fmla="*/ 108 h 253"/>
              <a:gd name="T22" fmla="*/ 4203 w 7545"/>
              <a:gd name="T23" fmla="*/ 76 h 253"/>
              <a:gd name="T24" fmla="*/ 4293 w 7545"/>
              <a:gd name="T25" fmla="*/ 31 h 253"/>
              <a:gd name="T26" fmla="*/ 4300 w 7545"/>
              <a:gd name="T27" fmla="*/ 8 h 253"/>
              <a:gd name="T28" fmla="*/ 4226 w 7545"/>
              <a:gd name="T29" fmla="*/ 9 h 253"/>
              <a:gd name="T30" fmla="*/ 4058 w 7545"/>
              <a:gd name="T31" fmla="*/ 37 h 253"/>
              <a:gd name="T32" fmla="*/ 3900 w 7545"/>
              <a:gd name="T33" fmla="*/ 23 h 253"/>
              <a:gd name="T34" fmla="*/ 3748 w 7545"/>
              <a:gd name="T35" fmla="*/ 13 h 253"/>
              <a:gd name="T36" fmla="*/ 3590 w 7545"/>
              <a:gd name="T37" fmla="*/ 26 h 253"/>
              <a:gd name="T38" fmla="*/ 3471 w 7545"/>
              <a:gd name="T39" fmla="*/ 29 h 253"/>
              <a:gd name="T40" fmla="*/ 3299 w 7545"/>
              <a:gd name="T41" fmla="*/ 5 h 253"/>
              <a:gd name="T42" fmla="*/ 3528 w 7545"/>
              <a:gd name="T43" fmla="*/ 126 h 253"/>
              <a:gd name="T44" fmla="*/ 3561 w 7545"/>
              <a:gd name="T45" fmla="*/ 39 h 253"/>
              <a:gd name="T46" fmla="*/ 3630 w 7545"/>
              <a:gd name="T47" fmla="*/ 57 h 253"/>
              <a:gd name="T48" fmla="*/ 3771 w 7545"/>
              <a:gd name="T49" fmla="*/ 52 h 253"/>
              <a:gd name="T50" fmla="*/ 3884 w 7545"/>
              <a:gd name="T51" fmla="*/ 30 h 253"/>
              <a:gd name="T52" fmla="*/ 3983 w 7545"/>
              <a:gd name="T53" fmla="*/ 38 h 253"/>
              <a:gd name="T54" fmla="*/ 4014 w 7545"/>
              <a:gd name="T55" fmla="*/ 80 h 253"/>
              <a:gd name="T56" fmla="*/ 3913 w 7545"/>
              <a:gd name="T57" fmla="*/ 141 h 253"/>
              <a:gd name="T58" fmla="*/ 3814 w 7545"/>
              <a:gd name="T59" fmla="*/ 166 h 253"/>
              <a:gd name="T60" fmla="*/ 3723 w 7545"/>
              <a:gd name="T61" fmla="*/ 166 h 253"/>
              <a:gd name="T62" fmla="*/ 3664 w 7545"/>
              <a:gd name="T63" fmla="*/ 180 h 253"/>
              <a:gd name="T64" fmla="*/ 3528 w 7545"/>
              <a:gd name="T65" fmla="*/ 126 h 253"/>
              <a:gd name="T66" fmla="*/ 4163 w 7545"/>
              <a:gd name="T67" fmla="*/ 66 h 253"/>
              <a:gd name="T68" fmla="*/ 4095 w 7545"/>
              <a:gd name="T69" fmla="*/ 30 h 253"/>
              <a:gd name="T70" fmla="*/ 4263 w 7545"/>
              <a:gd name="T71" fmla="*/ 29 h 253"/>
              <a:gd name="T72" fmla="*/ 3320 w 7545"/>
              <a:gd name="T73" fmla="*/ 62 h 253"/>
              <a:gd name="T74" fmla="*/ 3312 w 7545"/>
              <a:gd name="T75" fmla="*/ 29 h 253"/>
              <a:gd name="T76" fmla="*/ 3452 w 7545"/>
              <a:gd name="T77" fmla="*/ 76 h 253"/>
              <a:gd name="T78" fmla="*/ 3711 w 7545"/>
              <a:gd name="T79" fmla="*/ 84 h 253"/>
              <a:gd name="T80" fmla="*/ 3692 w 7545"/>
              <a:gd name="T81" fmla="*/ 62 h 253"/>
              <a:gd name="T82" fmla="*/ 3652 w 7545"/>
              <a:gd name="T83" fmla="*/ 72 h 253"/>
              <a:gd name="T84" fmla="*/ 3748 w 7545"/>
              <a:gd name="T85" fmla="*/ 105 h 253"/>
              <a:gd name="T86" fmla="*/ 3681 w 7545"/>
              <a:gd name="T87" fmla="*/ 115 h 253"/>
              <a:gd name="T88" fmla="*/ 3830 w 7545"/>
              <a:gd name="T89" fmla="*/ 89 h 253"/>
              <a:gd name="T90" fmla="*/ 3792 w 7545"/>
              <a:gd name="T91" fmla="*/ 107 h 253"/>
              <a:gd name="T92" fmla="*/ 3873 w 7545"/>
              <a:gd name="T93" fmla="*/ 84 h 253"/>
              <a:gd name="T94" fmla="*/ 3552 w 7545"/>
              <a:gd name="T95" fmla="*/ 51 h 253"/>
              <a:gd name="T96" fmla="*/ 3674 w 7545"/>
              <a:gd name="T97" fmla="*/ 146 h 253"/>
              <a:gd name="T98" fmla="*/ 3633 w 7545"/>
              <a:gd name="T99" fmla="*/ 115 h 253"/>
              <a:gd name="T100" fmla="*/ 3826 w 7545"/>
              <a:gd name="T101" fmla="*/ 180 h 253"/>
              <a:gd name="T102" fmla="*/ 3895 w 7545"/>
              <a:gd name="T103" fmla="*/ 101 h 253"/>
              <a:gd name="T104" fmla="*/ 3731 w 7545"/>
              <a:gd name="T105" fmla="*/ 212 h 253"/>
              <a:gd name="T106" fmla="*/ 3764 w 7545"/>
              <a:gd name="T107" fmla="*/ 184 h 253"/>
              <a:gd name="T108" fmla="*/ 3764 w 7545"/>
              <a:gd name="T109" fmla="*/ 238 h 253"/>
              <a:gd name="T110" fmla="*/ 3730 w 7545"/>
              <a:gd name="T111" fmla="*/ 21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8" name="椭圆 16"/>
          <p:cNvSpPr>
            <a:spLocks noChangeArrowheads="1"/>
          </p:cNvSpPr>
          <p:nvPr/>
        </p:nvSpPr>
        <p:spPr bwMode="auto">
          <a:xfrm>
            <a:off x="1601788" y="1485900"/>
            <a:ext cx="4635500" cy="4637088"/>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Tx/>
              <a:buNone/>
            </a:pPr>
            <a:endParaRPr lang="zh-CN" altLang="zh-CN"/>
          </a:p>
        </p:txBody>
      </p:sp>
      <p:sp>
        <p:nvSpPr>
          <p:cNvPr id="23570" name="TextBox 18"/>
          <p:cNvSpPr txBox="1">
            <a:spLocks noChangeArrowheads="1"/>
          </p:cNvSpPr>
          <p:nvPr/>
        </p:nvSpPr>
        <p:spPr bwMode="auto">
          <a:xfrm>
            <a:off x="2773680" y="2748915"/>
            <a:ext cx="229298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eaLnBrk="1" hangingPunct="1">
              <a:buFontTx/>
              <a:buNone/>
            </a:pPr>
            <a:r>
              <a:rPr lang="zh-CN" sz="2200" b="1">
                <a:solidFill>
                  <a:schemeClr val="accent2"/>
                </a:solidFill>
                <a:latin typeface="微软雅黑" panose="020B0503020204020204" pitchFamily="34" charset="-122"/>
                <a:ea typeface="微软雅黑" panose="020B0503020204020204" pitchFamily="34" charset="-122"/>
              </a:rPr>
              <a:t>重点任务</a:t>
            </a:r>
            <a:endParaRPr lang="zh-CN" sz="2200" b="1">
              <a:solidFill>
                <a:schemeClr val="accent2"/>
              </a:solidFill>
              <a:latin typeface="微软雅黑" panose="020B0503020204020204" pitchFamily="34" charset="-122"/>
              <a:ea typeface="微软雅黑" panose="020B0503020204020204" pitchFamily="34" charset="-122"/>
            </a:endParaRPr>
          </a:p>
        </p:txBody>
      </p:sp>
      <p:sp>
        <p:nvSpPr>
          <p:cNvPr id="23571" name="TextBox 19"/>
          <p:cNvSpPr txBox="1">
            <a:spLocks noChangeArrowheads="1"/>
          </p:cNvSpPr>
          <p:nvPr/>
        </p:nvSpPr>
        <p:spPr bwMode="auto">
          <a:xfrm>
            <a:off x="2371408" y="3420110"/>
            <a:ext cx="3095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eaLnBrk="1" hangingPunct="1">
              <a:buFontTx/>
              <a:buNone/>
            </a:pPr>
            <a:r>
              <a:rPr lang="zh-CN" sz="2200" b="1">
                <a:solidFill>
                  <a:schemeClr val="accent2"/>
                </a:solidFill>
                <a:latin typeface="微软雅黑" panose="020B0503020204020204" pitchFamily="34" charset="-122"/>
                <a:ea typeface="微软雅黑" panose="020B0503020204020204" pitchFamily="34" charset="-122"/>
                <a:sym typeface="+mn-ea"/>
              </a:rPr>
              <a:t>育名医，培养和储备一批中医药人才。</a:t>
            </a:r>
            <a:endParaRPr lang="zh-CN" sz="2200" b="1">
              <a:solidFill>
                <a:schemeClr val="accent2"/>
              </a:solidFill>
              <a:latin typeface="微软雅黑" panose="020B0503020204020204" pitchFamily="34" charset="-122"/>
              <a:ea typeface="微软雅黑" panose="020B0503020204020204" pitchFamily="34" charset="-122"/>
              <a:sym typeface="+mn-ea"/>
            </a:endParaRPr>
          </a:p>
        </p:txBody>
      </p:sp>
      <p:sp>
        <p:nvSpPr>
          <p:cNvPr id="23572" name="椭圆 20"/>
          <p:cNvSpPr>
            <a:spLocks noChangeArrowheads="1"/>
          </p:cNvSpPr>
          <p:nvPr/>
        </p:nvSpPr>
        <p:spPr bwMode="auto">
          <a:xfrm>
            <a:off x="1762125" y="1646238"/>
            <a:ext cx="4314825" cy="4316412"/>
          </a:xfrm>
          <a:prstGeom prst="ellipse">
            <a:avLst/>
          </a:prstGeom>
          <a:noFill/>
          <a:ln w="9525" cmpd="sng">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a:lstStyle/>
          <a:p>
            <a:pPr eaLnBrk="1" hangingPunct="1">
              <a:buFontTx/>
              <a:buNone/>
            </a:pPr>
            <a:endParaRPr lang="zh-CN" altLang="zh-CN"/>
          </a:p>
        </p:txBody>
      </p:sp>
      <p:sp>
        <p:nvSpPr>
          <p:cNvPr id="3" name="文本框 2"/>
          <p:cNvSpPr txBox="1"/>
          <p:nvPr/>
        </p:nvSpPr>
        <p:spPr>
          <a:xfrm>
            <a:off x="6413500" y="2324100"/>
            <a:ext cx="5126990" cy="2676525"/>
          </a:xfrm>
          <a:prstGeom prst="rect">
            <a:avLst/>
          </a:prstGeom>
          <a:noFill/>
          <a:ln w="9525">
            <a:noFill/>
          </a:ln>
        </p:spPr>
        <p:txBody>
          <a:bodyPr wrap="square">
            <a:spAutoFit/>
          </a:bodyPr>
          <a:p>
            <a:pPr marL="0" indent="0"/>
            <a:r>
              <a:rPr sz="2800" b="0">
                <a:ea typeface="仿宋_GB2312" panose="02010609030101010101" pitchFamily="1" charset="-122"/>
              </a:rPr>
              <a:t>落实省“葛洪中医药人才计划”，培养和造就4名中医药领军人才，落实省中医师承“薪火工程”，开展对口师承带教、铸造6名中医专家，带教12名基层人员，推动名医资源辐射基层。</a:t>
            </a:r>
            <a:endParaRPr sz="2800" b="0">
              <a:ea typeface="仿宋_GB2312" panose="02010609030101010101" pitchFamily="1" charset="-122"/>
            </a:endParaRPr>
          </a:p>
        </p:txBody>
      </p:sp>
    </p:spTree>
  </p:cSld>
  <p:clrMapOvr>
    <a:masterClrMapping/>
  </p:clrMapOvr>
  <p:transition spd="slow" advTm="60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3568"/>
                                        </p:tgtEl>
                                        <p:attrNameLst>
                                          <p:attrName>style.visibility</p:attrName>
                                        </p:attrNameLst>
                                      </p:cBhvr>
                                      <p:to>
                                        <p:strVal val="visible"/>
                                      </p:to>
                                    </p:set>
                                    <p:animEffect transition="in" filter="wheel(1)">
                                      <p:cBhvr>
                                        <p:cTn id="11" dur="2000"/>
                                        <p:tgtEl>
                                          <p:spTgt spid="2356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572"/>
                                        </p:tgtEl>
                                        <p:attrNameLst>
                                          <p:attrName>style.visibility</p:attrName>
                                        </p:attrNameLst>
                                      </p:cBhvr>
                                      <p:to>
                                        <p:strVal val="visible"/>
                                      </p:to>
                                    </p:set>
                                    <p:animEffect transition="in" filter="wheel(1)">
                                      <p:cBhvr>
                                        <p:cTn id="14" dur="2000"/>
                                        <p:tgtEl>
                                          <p:spTgt spid="23572"/>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3570"/>
                                        </p:tgtEl>
                                        <p:attrNameLst>
                                          <p:attrName>style.visibility</p:attrName>
                                        </p:attrNameLst>
                                      </p:cBhvr>
                                      <p:to>
                                        <p:strVal val="visible"/>
                                      </p:to>
                                    </p:set>
                                    <p:anim calcmode="lin" valueType="num">
                                      <p:cBhvr>
                                        <p:cTn id="1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570"/>
                                        </p:tgtEl>
                                        <p:attrNameLst>
                                          <p:attrName>ppt_y</p:attrName>
                                        </p:attrNameLst>
                                      </p:cBhvr>
                                      <p:tavLst>
                                        <p:tav tm="0">
                                          <p:val>
                                            <p:strVal val="#ppt_y"/>
                                          </p:val>
                                        </p:tav>
                                        <p:tav tm="100000">
                                          <p:val>
                                            <p:strVal val="#ppt_y"/>
                                          </p:val>
                                        </p:tav>
                                      </p:tavLst>
                                    </p:anim>
                                    <p:anim calcmode="lin" valueType="num">
                                      <p:cBhvr>
                                        <p:cTn id="2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570"/>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3571"/>
                                        </p:tgtEl>
                                        <p:attrNameLst>
                                          <p:attrName>style.visibility</p:attrName>
                                        </p:attrNameLst>
                                      </p:cBhvr>
                                      <p:to>
                                        <p:strVal val="visible"/>
                                      </p:to>
                                    </p:set>
                                    <p:animEffect transition="in" filter="wipe(up)">
                                      <p:cBhvr>
                                        <p:cTn id="26"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23568" grpId="0" bldLvl="0" animBg="1" autoUpdateAnimBg="0"/>
      <p:bldP spid="23570" grpId="0" autoUpdateAnimBg="0"/>
      <p:bldP spid="23571" grpId="0" autoUpdateAnimBg="0"/>
      <p:bldP spid="23572" grpId="0" bldLvl="0" animBg="1" autoUpdateAnimBg="0"/>
    </p:bldLst>
  </p:timing>
</p:sld>
</file>

<file path=ppt/theme/theme1.xml><?xml version="1.0" encoding="utf-8"?>
<a:theme xmlns:a="http://schemas.openxmlformats.org/drawingml/2006/main" name="1_默认设计模板">
  <a:themeElements>
    <a:clrScheme name="">
      <a:dk1>
        <a:srgbClr val="AF251C"/>
      </a:dk1>
      <a:lt1>
        <a:srgbClr val="4D4948"/>
      </a:lt1>
      <a:dk2>
        <a:srgbClr val="393E3B"/>
      </a:dk2>
      <a:lt2>
        <a:srgbClr val="D4A96B"/>
      </a:lt2>
      <a:accent1>
        <a:srgbClr val="D1C3A7"/>
      </a:accent1>
      <a:accent2>
        <a:srgbClr val="F8F8F8"/>
      </a:accent2>
      <a:accent3>
        <a:srgbClr val="B2B1B1"/>
      </a:accent3>
      <a:accent4>
        <a:srgbClr val="951E16"/>
      </a:accent4>
      <a:accent5>
        <a:srgbClr val="E5DED0"/>
      </a:accent5>
      <a:accent6>
        <a:srgbClr val="E1E1E1"/>
      </a:accent6>
      <a:hlink>
        <a:srgbClr val="D1C3A7"/>
      </a:hlink>
      <a:folHlink>
        <a:srgbClr val="F8F8F8"/>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AF251C"/>
      </a:dk1>
      <a:lt1>
        <a:srgbClr val="4D4948"/>
      </a:lt1>
      <a:dk2>
        <a:srgbClr val="393E3B"/>
      </a:dk2>
      <a:lt2>
        <a:srgbClr val="D4A96B"/>
      </a:lt2>
      <a:accent1>
        <a:srgbClr val="D1C3A7"/>
      </a:accent1>
      <a:accent2>
        <a:srgbClr val="F8F8F8"/>
      </a:accent2>
      <a:accent3>
        <a:srgbClr val="B2B1B1"/>
      </a:accent3>
      <a:accent4>
        <a:srgbClr val="951E16"/>
      </a:accent4>
      <a:accent5>
        <a:srgbClr val="E5DED0"/>
      </a:accent5>
      <a:accent6>
        <a:srgbClr val="E1E1E1"/>
      </a:accent6>
      <a:hlink>
        <a:srgbClr val="D1C3A7"/>
      </a:hlink>
      <a:folHlink>
        <a:srgbClr val="F8F8F8"/>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AF251C"/>
      </a:dk1>
      <a:lt1>
        <a:srgbClr val="4D4948"/>
      </a:lt1>
      <a:dk2>
        <a:srgbClr val="393E3B"/>
      </a:dk2>
      <a:lt2>
        <a:srgbClr val="D4A96B"/>
      </a:lt2>
      <a:accent1>
        <a:srgbClr val="D1C3A7"/>
      </a:accent1>
      <a:accent2>
        <a:srgbClr val="F8F8F8"/>
      </a:accent2>
      <a:accent3>
        <a:srgbClr val="B2B1B1"/>
      </a:accent3>
      <a:accent4>
        <a:srgbClr val="951E16"/>
      </a:accent4>
      <a:accent5>
        <a:srgbClr val="E5DED0"/>
      </a:accent5>
      <a:accent6>
        <a:srgbClr val="E1E1E1"/>
      </a:accent6>
      <a:hlink>
        <a:srgbClr val="D1C3A7"/>
      </a:hlink>
      <a:folHlink>
        <a:srgbClr val="F8F8F8"/>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1820</Words>
  <Application>WPS 演示</Application>
  <PresentationFormat>自定义</PresentationFormat>
  <Paragraphs>147</Paragraphs>
  <Slides>15</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15</vt:i4>
      </vt:variant>
    </vt:vector>
  </HeadingPairs>
  <TitlesOfParts>
    <vt:vector size="29" baseType="lpstr">
      <vt:lpstr>Arial</vt:lpstr>
      <vt:lpstr>宋体</vt:lpstr>
      <vt:lpstr>Wingdings</vt:lpstr>
      <vt:lpstr>微软雅黑</vt:lpstr>
      <vt:lpstr>仿宋_GB2312</vt:lpstr>
      <vt:lpstr>Calibri</vt:lpstr>
      <vt:lpstr>楷体_GB2312</vt:lpstr>
      <vt:lpstr>方正字迹-吕建德字体</vt:lpstr>
      <vt:lpstr>方正隶二简体</vt:lpstr>
      <vt:lpstr>Times New Roman</vt:lpstr>
      <vt:lpstr>Arial Unicode MS</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385</cp:revision>
  <dcterms:created xsi:type="dcterms:W3CDTF">2013-01-25T01:44:00Z</dcterms:created>
  <dcterms:modified xsi:type="dcterms:W3CDTF">2022-11-10T01:46:32Z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name">
    <vt:lpwstr>Mm2jwHw2h590991.ppt</vt:lpwstr>
  </property>
  <property fmtid="{D5CDD505-2E9C-101B-9397-08002B2CF9AE}" pid="4" name="fileid">
    <vt:lpwstr>519630</vt:lpwstr>
  </property>
</Properties>
</file>